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9" r:id="rId3"/>
    <p:sldId id="259" r:id="rId4"/>
    <p:sldId id="261" r:id="rId5"/>
    <p:sldId id="263" r:id="rId6"/>
    <p:sldId id="264" r:id="rId7"/>
    <p:sldId id="276" r:id="rId8"/>
    <p:sldId id="265" r:id="rId9"/>
    <p:sldId id="267" r:id="rId10"/>
    <p:sldId id="268" r:id="rId11"/>
    <p:sldId id="270" r:id="rId12"/>
    <p:sldId id="272" r:id="rId13"/>
    <p:sldId id="273" r:id="rId14"/>
    <p:sldId id="274" r:id="rId15"/>
    <p:sldId id="28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Light Bold" panose="020B0604020202020204" charset="0"/>
      <p:regular r:id="rId25"/>
      <p:bold r:id="rId26"/>
    </p:embeddedFont>
    <p:embeddedFont>
      <p:font typeface="Product Sans Black" panose="020B0A03030502040203" charset="0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643"/>
    <a:srgbClr val="0C6EB3"/>
    <a:srgbClr val="EB2E58"/>
    <a:srgbClr val="26428F"/>
    <a:srgbClr val="FAD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96296" autoAdjust="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3240"/>
        <p:guide pos="5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Fanciulli" userId="10eb3206988c126d" providerId="LiveId" clId="{92F44E3C-1706-4AFD-9DE8-C14BA24313ED}"/>
    <pc:docChg chg="undo custSel modSld">
      <pc:chgData name="Gabriele Fanciulli" userId="10eb3206988c126d" providerId="LiveId" clId="{92F44E3C-1706-4AFD-9DE8-C14BA24313ED}" dt="2023-08-03T08:30:36.931" v="1" actId="14100"/>
      <pc:docMkLst>
        <pc:docMk/>
      </pc:docMkLst>
      <pc:sldChg chg="modSp mod">
        <pc:chgData name="Gabriele Fanciulli" userId="10eb3206988c126d" providerId="LiveId" clId="{92F44E3C-1706-4AFD-9DE8-C14BA24313ED}" dt="2023-08-03T08:30:36.931" v="1" actId="14100"/>
        <pc:sldMkLst>
          <pc:docMk/>
          <pc:sldMk cId="0" sldId="256"/>
        </pc:sldMkLst>
        <pc:spChg chg="mod">
          <ac:chgData name="Gabriele Fanciulli" userId="10eb3206988c126d" providerId="LiveId" clId="{92F44E3C-1706-4AFD-9DE8-C14BA24313ED}" dt="2023-08-03T08:30:36.931" v="1" actId="14100"/>
          <ac:spMkLst>
            <pc:docMk/>
            <pc:sldMk cId="0" sldId="256"/>
            <ac:spMk id="23" creationId="{EEEB6B17-0265-5F63-7340-29F5075B25B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laser, scena, interni, carica&#10;&#10;Descrizione generata automaticamente">
            <a:extLst>
              <a:ext uri="{FF2B5EF4-FFF2-40B4-BE49-F238E27FC236}">
                <a16:creationId xmlns:a16="http://schemas.microsoft.com/office/drawing/2014/main" id="{1A166BBB-11FF-C5E7-A678-25D1F7CAE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64200" cy="1028700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EEEB6B17-0265-5F63-7340-29F5075B25B9}"/>
              </a:ext>
            </a:extLst>
          </p:cNvPr>
          <p:cNvSpPr/>
          <p:nvPr/>
        </p:nvSpPr>
        <p:spPr>
          <a:xfrm>
            <a:off x="14990" y="29980"/>
            <a:ext cx="18364200" cy="10287000"/>
          </a:xfrm>
          <a:prstGeom prst="rect">
            <a:avLst/>
          </a:prstGeom>
          <a:solidFill>
            <a:schemeClr val="bg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>
              <a:solidFill>
                <a:srgbClr val="000000"/>
              </a:solidFill>
              <a:latin typeface="AKIRAEXPANDED-SUPERBOLD" panose="020008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57600" y="625286"/>
            <a:ext cx="11125200" cy="173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0000"/>
                </a:solidFill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Information Systems and Database Management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40145" y="5027889"/>
            <a:ext cx="11621202" cy="160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endParaRPr/>
          </a:p>
          <a:p>
            <a:pPr algn="ctr">
              <a:lnSpc>
                <a:spcPts val="657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725648" y="8254892"/>
            <a:ext cx="3906707" cy="104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8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Alessandro </a:t>
            </a:r>
            <a:r>
              <a:rPr lang="en-US" sz="2000" b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Pretolani</a:t>
            </a:r>
            <a:endParaRPr lang="en-US" sz="20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2788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Gabriele Fanciulli</a:t>
            </a:r>
          </a:p>
          <a:p>
            <a:pPr algn="ctr">
              <a:lnSpc>
                <a:spcPts val="2788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Luca </a:t>
            </a:r>
            <a:r>
              <a:rPr lang="en-US" sz="2000" b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Sabbatini</a:t>
            </a:r>
            <a:endParaRPr lang="en-US" sz="20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992" b="992"/>
          <a:stretch>
            <a:fillRect/>
          </a:stretch>
        </p:blipFill>
        <p:spPr>
          <a:xfrm>
            <a:off x="4668127" y="3350715"/>
            <a:ext cx="9104146" cy="594896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661453" y="7220797"/>
            <a:ext cx="176409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000">
                <a:solidFill>
                  <a:srgbClr val="000000"/>
                </a:solidFill>
                <a:latin typeface="Open Sans Light Bold"/>
              </a:rPr>
              <a:t>21/22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E7210C7-27DE-9C92-9845-433C20DAEF00}"/>
              </a:ext>
            </a:extLst>
          </p:cNvPr>
          <p:cNvSpPr txBox="1"/>
          <p:nvPr/>
        </p:nvSpPr>
        <p:spPr>
          <a:xfrm>
            <a:off x="6515100" y="4013024"/>
            <a:ext cx="5410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n w="38100">
                  <a:solidFill>
                    <a:schemeClr val="tx1"/>
                  </a:solidFill>
                </a:ln>
                <a:noFill/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Group project </a:t>
            </a: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747B30AE-FA60-18B9-67D7-1013E5239A32}"/>
              </a:ext>
            </a:extLst>
          </p:cNvPr>
          <p:cNvCxnSpPr/>
          <p:nvPr/>
        </p:nvCxnSpPr>
        <p:spPr>
          <a:xfrm>
            <a:off x="8119983" y="2705100"/>
            <a:ext cx="218779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Elemento grafico 28" descr="Utenti con riempimento a tinta unita">
            <a:extLst>
              <a:ext uri="{FF2B5EF4-FFF2-40B4-BE49-F238E27FC236}">
                <a16:creationId xmlns:a16="http://schemas.microsoft.com/office/drawing/2014/main" id="{E813C6F8-6E41-F7BA-F85B-003521531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736" y="737340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e 11">
            <a:extLst>
              <a:ext uri="{FF2B5EF4-FFF2-40B4-BE49-F238E27FC236}">
                <a16:creationId xmlns:a16="http://schemas.microsoft.com/office/drawing/2014/main" id="{6CAA6D80-CCB4-088D-944B-AB05E8EF4E7F}"/>
              </a:ext>
            </a:extLst>
          </p:cNvPr>
          <p:cNvSpPr>
            <a:spLocks/>
          </p:cNvSpPr>
          <p:nvPr/>
        </p:nvSpPr>
        <p:spPr>
          <a:xfrm rot="4609971">
            <a:off x="1670643" y="-580192"/>
            <a:ext cx="4391708" cy="4717973"/>
          </a:xfrm>
          <a:prstGeom prst="ellipse">
            <a:avLst/>
          </a:prstGeom>
          <a:gradFill>
            <a:gsLst>
              <a:gs pos="37000">
                <a:srgbClr val="0C6EB3"/>
              </a:gs>
              <a:gs pos="80000">
                <a:srgbClr val="F04643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rcRect l="4365"/>
          <a:stretch/>
        </p:blipFill>
        <p:spPr>
          <a:xfrm>
            <a:off x="9220200" y="0"/>
            <a:ext cx="9029700" cy="74757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" y="1552129"/>
            <a:ext cx="8111107" cy="34172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9BCE5B-A735-8C0B-FB1E-87F64C6C605F}"/>
              </a:ext>
            </a:extLst>
          </p:cNvPr>
          <p:cNvSpPr txBox="1"/>
          <p:nvPr/>
        </p:nvSpPr>
        <p:spPr>
          <a:xfrm>
            <a:off x="1000586" y="168531"/>
            <a:ext cx="8322459" cy="1016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160"/>
              </a:lnSpc>
              <a:spcBef>
                <a:spcPct val="0"/>
              </a:spcBef>
            </a:pPr>
            <a:r>
              <a:rPr lang="en-US" sz="4000" dirty="0">
                <a:ln w="19050">
                  <a:solidFill>
                    <a:schemeClr val="tx1"/>
                  </a:solidFill>
                </a:ln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Players </a:t>
            </a:r>
            <a:r>
              <a:rPr lang="en-US" sz="4000" dirty="0">
                <a:ln w="19050">
                  <a:solidFill>
                    <a:schemeClr val="tx1"/>
                  </a:solidFill>
                </a:ln>
                <a:noFill/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table</a:t>
            </a:r>
          </a:p>
        </p:txBody>
      </p:sp>
      <p:sp>
        <p:nvSpPr>
          <p:cNvPr id="19" name="Rettangolo 14">
            <a:extLst>
              <a:ext uri="{FF2B5EF4-FFF2-40B4-BE49-F238E27FC236}">
                <a16:creationId xmlns:a16="http://schemas.microsoft.com/office/drawing/2014/main" id="{8C801C05-7CC1-5992-9AFA-02FE4DBB29F1}"/>
              </a:ext>
            </a:extLst>
          </p:cNvPr>
          <p:cNvSpPr/>
          <p:nvPr/>
        </p:nvSpPr>
        <p:spPr>
          <a:xfrm>
            <a:off x="674568" y="4586200"/>
            <a:ext cx="5269032" cy="470489"/>
          </a:xfrm>
          <a:prstGeom prst="rect">
            <a:avLst/>
          </a:prstGeom>
          <a:noFill/>
          <a:ln w="44450">
            <a:solidFill>
              <a:srgbClr val="EB2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0" name="Gruppo 22">
            <a:extLst>
              <a:ext uri="{FF2B5EF4-FFF2-40B4-BE49-F238E27FC236}">
                <a16:creationId xmlns:a16="http://schemas.microsoft.com/office/drawing/2014/main" id="{1FB4BD75-E206-08E5-CC65-5CC20F411263}"/>
              </a:ext>
            </a:extLst>
          </p:cNvPr>
          <p:cNvGrpSpPr/>
          <p:nvPr/>
        </p:nvGrpSpPr>
        <p:grpSpPr>
          <a:xfrm rot="10800000">
            <a:off x="228607" y="4909299"/>
            <a:ext cx="1199834" cy="1841402"/>
            <a:chOff x="9113803" y="3396455"/>
            <a:chExt cx="1556777" cy="2624083"/>
          </a:xfrm>
        </p:grpSpPr>
        <p:grpSp>
          <p:nvGrpSpPr>
            <p:cNvPr id="21" name="Gruppo 13">
              <a:extLst>
                <a:ext uri="{FF2B5EF4-FFF2-40B4-BE49-F238E27FC236}">
                  <a16:creationId xmlns:a16="http://schemas.microsoft.com/office/drawing/2014/main" id="{2F2CDC13-2DE3-147C-5B85-CA6BF3C20B9D}"/>
                </a:ext>
              </a:extLst>
            </p:cNvPr>
            <p:cNvGrpSpPr/>
            <p:nvPr/>
          </p:nvGrpSpPr>
          <p:grpSpPr>
            <a:xfrm>
              <a:off x="9513316" y="3396455"/>
              <a:ext cx="1157264" cy="1239749"/>
              <a:chOff x="9621223" y="2864665"/>
              <a:chExt cx="1157264" cy="1163882"/>
            </a:xfrm>
          </p:grpSpPr>
          <p:pic>
            <p:nvPicPr>
              <p:cNvPr id="24" name="Immagine 7">
                <a:extLst>
                  <a:ext uri="{FF2B5EF4-FFF2-40B4-BE49-F238E27FC236}">
                    <a16:creationId xmlns:a16="http://schemas.microsoft.com/office/drawing/2014/main" id="{58B96BB7-0A23-C530-0445-1219A6F35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20103" y="3059224"/>
                <a:ext cx="969323" cy="969323"/>
              </a:xfrm>
              <a:prstGeom prst="rect">
                <a:avLst/>
              </a:prstGeom>
            </p:spPr>
          </p:pic>
          <p:sp>
            <p:nvSpPr>
              <p:cNvPr id="25" name="Ovale 12">
                <a:extLst>
                  <a:ext uri="{FF2B5EF4-FFF2-40B4-BE49-F238E27FC236}">
                    <a16:creationId xmlns:a16="http://schemas.microsoft.com/office/drawing/2014/main" id="{918845F8-44B9-DA7B-C834-2AE81A664070}"/>
                  </a:ext>
                </a:extLst>
              </p:cNvPr>
              <p:cNvSpPr/>
              <p:nvPr/>
            </p:nvSpPr>
            <p:spPr>
              <a:xfrm>
                <a:off x="9621223" y="2864665"/>
                <a:ext cx="1157264" cy="1104214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22" name="Connettore 1 18">
              <a:extLst>
                <a:ext uri="{FF2B5EF4-FFF2-40B4-BE49-F238E27FC236}">
                  <a16:creationId xmlns:a16="http://schemas.microsoft.com/office/drawing/2014/main" id="{D96A53C6-A635-B14D-6F5F-6EB8BC151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1903" y="4146524"/>
              <a:ext cx="361413" cy="187401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0">
              <a:extLst>
                <a:ext uri="{FF2B5EF4-FFF2-40B4-BE49-F238E27FC236}">
                  <a16:creationId xmlns:a16="http://schemas.microsoft.com/office/drawing/2014/main" id="{1C9A2742-B060-7A22-9C7C-393149805D61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V="1">
              <a:off x="9113803" y="4572647"/>
              <a:ext cx="978145" cy="144789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group of men in basketball uniforms&#10;&#10;Description automatically generated with medium confidence">
            <a:extLst>
              <a:ext uri="{FF2B5EF4-FFF2-40B4-BE49-F238E27FC236}">
                <a16:creationId xmlns:a16="http://schemas.microsoft.com/office/drawing/2014/main" id="{9C91B658-025B-B155-EA03-1A2D2E170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81387"/>
            <a:ext cx="12012199" cy="68056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7">
            <a:extLst>
              <a:ext uri="{FF2B5EF4-FFF2-40B4-BE49-F238E27FC236}">
                <a16:creationId xmlns:a16="http://schemas.microsoft.com/office/drawing/2014/main" id="{030841EE-BB7A-1AC8-7ED9-F7DD320B9C1B}"/>
              </a:ext>
            </a:extLst>
          </p:cNvPr>
          <p:cNvSpPr/>
          <p:nvPr/>
        </p:nvSpPr>
        <p:spPr>
          <a:xfrm rot="9193642">
            <a:off x="2886264" y="8608343"/>
            <a:ext cx="4276338" cy="4363134"/>
          </a:xfrm>
          <a:prstGeom prst="ellipse">
            <a:avLst/>
          </a:prstGeom>
          <a:gradFill flip="none" rotWithShape="1">
            <a:gsLst>
              <a:gs pos="93000">
                <a:srgbClr val="0C6EB3"/>
              </a:gs>
              <a:gs pos="25000">
                <a:srgbClr val="F0464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/>
          <a:srcRect l="5478"/>
          <a:stretch/>
        </p:blipFill>
        <p:spPr>
          <a:xfrm>
            <a:off x="10371920" y="1275799"/>
            <a:ext cx="7057084" cy="77354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rcRect l="6690"/>
          <a:stretch/>
        </p:blipFill>
        <p:spPr>
          <a:xfrm>
            <a:off x="2370472" y="6040877"/>
            <a:ext cx="5358824" cy="187628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85343" y="4115886"/>
            <a:ext cx="5529082" cy="1308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199"/>
              </a:lnSpc>
              <a:spcBef>
                <a:spcPct val="0"/>
              </a:spcBef>
            </a:pPr>
            <a:r>
              <a:rPr lang="en-US" sz="4000" dirty="0">
                <a:ln w="19050">
                  <a:solidFill>
                    <a:schemeClr val="tx1"/>
                  </a:solidFill>
                </a:ln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Teams </a:t>
            </a:r>
            <a:r>
              <a:rPr lang="en-US" sz="4000" dirty="0">
                <a:ln w="19050">
                  <a:solidFill>
                    <a:schemeClr val="tx1"/>
                  </a:solidFill>
                </a:ln>
                <a:noFill/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table</a:t>
            </a:r>
          </a:p>
        </p:txBody>
      </p:sp>
      <p:pic>
        <p:nvPicPr>
          <p:cNvPr id="2050" name="Picture 2" descr="Golden State Warriors - Wikipedia">
            <a:extLst>
              <a:ext uri="{FF2B5EF4-FFF2-40B4-BE49-F238E27FC236}">
                <a16:creationId xmlns:a16="http://schemas.microsoft.com/office/drawing/2014/main" id="{419297C6-E888-D77D-89A4-510322449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59" y="2100981"/>
            <a:ext cx="1813502" cy="219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icago Bulls - Wikipedia">
            <a:extLst>
              <a:ext uri="{FF2B5EF4-FFF2-40B4-BE49-F238E27FC236}">
                <a16:creationId xmlns:a16="http://schemas.microsoft.com/office/drawing/2014/main" id="{4918E8E2-FD37-B852-5327-24A6568F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29" y="1106463"/>
            <a:ext cx="1972461" cy="198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ston Celtics - Wikipedia">
            <a:extLst>
              <a:ext uri="{FF2B5EF4-FFF2-40B4-BE49-F238E27FC236}">
                <a16:creationId xmlns:a16="http://schemas.microsoft.com/office/drawing/2014/main" id="{884206FF-F987-6771-9CB0-4228075A1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425" y="3233081"/>
            <a:ext cx="1972462" cy="219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e 12">
            <a:extLst>
              <a:ext uri="{FF2B5EF4-FFF2-40B4-BE49-F238E27FC236}">
                <a16:creationId xmlns:a16="http://schemas.microsoft.com/office/drawing/2014/main" id="{4C8BE136-2DE3-8C1E-72A4-19011FEE716D}"/>
              </a:ext>
            </a:extLst>
          </p:cNvPr>
          <p:cNvSpPr/>
          <p:nvPr/>
        </p:nvSpPr>
        <p:spPr>
          <a:xfrm rot="18287544">
            <a:off x="14033500" y="5737513"/>
            <a:ext cx="5319348" cy="5410338"/>
          </a:xfrm>
          <a:prstGeom prst="ellipse">
            <a:avLst/>
          </a:prstGeom>
          <a:gradFill>
            <a:gsLst>
              <a:gs pos="93000">
                <a:srgbClr val="0C6EB3"/>
              </a:gs>
              <a:gs pos="46000">
                <a:srgbClr val="F04643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1">
            <a:extLst>
              <a:ext uri="{FF2B5EF4-FFF2-40B4-BE49-F238E27FC236}">
                <a16:creationId xmlns:a16="http://schemas.microsoft.com/office/drawing/2014/main" id="{883914DC-CC2A-902E-914A-33452BCB450E}"/>
              </a:ext>
            </a:extLst>
          </p:cNvPr>
          <p:cNvSpPr/>
          <p:nvPr/>
        </p:nvSpPr>
        <p:spPr>
          <a:xfrm rot="15441799">
            <a:off x="9690100" y="-1987297"/>
            <a:ext cx="5319348" cy="5410338"/>
          </a:xfrm>
          <a:prstGeom prst="ellipse">
            <a:avLst/>
          </a:prstGeom>
          <a:gradFill>
            <a:gsLst>
              <a:gs pos="37000">
                <a:srgbClr val="0C6EB3"/>
              </a:gs>
              <a:gs pos="80000">
                <a:srgbClr val="F04643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806744" y="5333673"/>
            <a:ext cx="6736157" cy="5833208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7739" b="-77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" y="2801610"/>
            <a:ext cx="7784689" cy="110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4000" dirty="0">
                <a:ln w="12700">
                  <a:solidFill>
                    <a:schemeClr val="tx1"/>
                  </a:solidFill>
                </a:ln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Importing the data</a:t>
            </a:r>
          </a:p>
        </p:txBody>
      </p:sp>
      <p:pic>
        <p:nvPicPr>
          <p:cNvPr id="5124" name="Picture 4" descr="Document, langage, query, sql, structured icon">
            <a:extLst>
              <a:ext uri="{FF2B5EF4-FFF2-40B4-BE49-F238E27FC236}">
                <a16:creationId xmlns:a16="http://schemas.microsoft.com/office/drawing/2014/main" id="{32BF616F-A63B-86D1-C828-EA0C3B40F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2184" y="1145186"/>
            <a:ext cx="5388615" cy="538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00D3C1-9F55-1422-DB09-CF54C35A7126}"/>
              </a:ext>
            </a:extLst>
          </p:cNvPr>
          <p:cNvCxnSpPr>
            <a:cxnSpLocks/>
          </p:cNvCxnSpPr>
          <p:nvPr/>
        </p:nvCxnSpPr>
        <p:spPr>
          <a:xfrm flipV="1">
            <a:off x="10773343" y="5911940"/>
            <a:ext cx="2438400" cy="1927098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e 19">
            <a:extLst>
              <a:ext uri="{FF2B5EF4-FFF2-40B4-BE49-F238E27FC236}">
                <a16:creationId xmlns:a16="http://schemas.microsoft.com/office/drawing/2014/main" id="{853472A4-33A4-9723-5932-7665A74F784D}"/>
              </a:ext>
            </a:extLst>
          </p:cNvPr>
          <p:cNvSpPr/>
          <p:nvPr/>
        </p:nvSpPr>
        <p:spPr>
          <a:xfrm rot="18287544">
            <a:off x="14421627" y="6441176"/>
            <a:ext cx="5103250" cy="5188053"/>
          </a:xfrm>
          <a:prstGeom prst="ellipse">
            <a:avLst/>
          </a:prstGeom>
          <a:gradFill flip="none" rotWithShape="1">
            <a:gsLst>
              <a:gs pos="42000">
                <a:srgbClr val="0C6EB3"/>
              </a:gs>
              <a:gs pos="100000">
                <a:srgbClr val="EB2E5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6">
            <a:extLst>
              <a:ext uri="{FF2B5EF4-FFF2-40B4-BE49-F238E27FC236}">
                <a16:creationId xmlns:a16="http://schemas.microsoft.com/office/drawing/2014/main" id="{B8903A21-73F4-11DA-525E-CA6529CEF071}"/>
              </a:ext>
            </a:extLst>
          </p:cNvPr>
          <p:cNvSpPr/>
          <p:nvPr/>
        </p:nvSpPr>
        <p:spPr>
          <a:xfrm>
            <a:off x="13868103" y="-2436221"/>
            <a:ext cx="6210300" cy="5562599"/>
          </a:xfrm>
          <a:prstGeom prst="ellipse">
            <a:avLst/>
          </a:prstGeom>
          <a:gradFill flip="none" rotWithShape="1">
            <a:gsLst>
              <a:gs pos="0">
                <a:srgbClr val="EB2E58">
                  <a:shade val="30000"/>
                  <a:satMod val="115000"/>
                </a:srgbClr>
              </a:gs>
              <a:gs pos="28000">
                <a:srgbClr val="0C6EB3"/>
              </a:gs>
              <a:gs pos="79000">
                <a:srgbClr val="F0464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230035" cy="821683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170661" y="3000024"/>
            <a:ext cx="422969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000" dirty="0">
                <a:ln w="38100">
                  <a:solidFill>
                    <a:schemeClr val="tx1"/>
                  </a:solidFill>
                </a:ln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Wizard import</a:t>
            </a:r>
          </a:p>
          <a:p>
            <a:pPr algn="ctr"/>
            <a:r>
              <a:rPr lang="en-US" sz="3000" dirty="0">
                <a:ln w="38100">
                  <a:solidFill>
                    <a:schemeClr val="tx1"/>
                  </a:solidFill>
                </a:ln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from excel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20787" b="35263"/>
          <a:stretch>
            <a:fillRect/>
          </a:stretch>
        </p:blipFill>
        <p:spPr>
          <a:xfrm rot="19020453">
            <a:off x="5486071" y="3614265"/>
            <a:ext cx="5476745" cy="24069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30005" y="7713697"/>
            <a:ext cx="11740696" cy="257330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31551" r="32294" b="26726"/>
          <a:stretch>
            <a:fillRect/>
          </a:stretch>
        </p:blipFill>
        <p:spPr>
          <a:xfrm rot="18302498">
            <a:off x="14581877" y="6046446"/>
            <a:ext cx="1402705" cy="438394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932433" y="6337481"/>
            <a:ext cx="290914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532"/>
              </a:lnSpc>
              <a:defRPr sz="5400">
                <a:ln w="38100">
                  <a:solidFill>
                    <a:schemeClr val="tx1"/>
                  </a:solidFill>
                </a:ln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dirty="0">
                <a:latin typeface="Open Sans" panose="020B0606030504020204" pitchFamily="34" charset="0"/>
              </a:rPr>
              <a:t>Browse to file location</a:t>
            </a:r>
          </a:p>
        </p:txBody>
      </p:sp>
      <p:sp>
        <p:nvSpPr>
          <p:cNvPr id="16" name="Ovale 18">
            <a:extLst>
              <a:ext uri="{FF2B5EF4-FFF2-40B4-BE49-F238E27FC236}">
                <a16:creationId xmlns:a16="http://schemas.microsoft.com/office/drawing/2014/main" id="{53079271-E702-A6A5-DD49-4850A2BFA365}"/>
              </a:ext>
            </a:extLst>
          </p:cNvPr>
          <p:cNvSpPr/>
          <p:nvPr/>
        </p:nvSpPr>
        <p:spPr>
          <a:xfrm rot="12935565">
            <a:off x="1182878" y="8060869"/>
            <a:ext cx="813574" cy="813574"/>
          </a:xfrm>
          <a:prstGeom prst="ellipse">
            <a:avLst/>
          </a:prstGeom>
          <a:gradFill flip="none" rotWithShape="1">
            <a:gsLst>
              <a:gs pos="25000">
                <a:srgbClr val="C30000"/>
              </a:gs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6B0E741E-657F-ADE6-7F7B-D4E8CF05A50D}"/>
              </a:ext>
            </a:extLst>
          </p:cNvPr>
          <p:cNvSpPr/>
          <p:nvPr/>
        </p:nvSpPr>
        <p:spPr>
          <a:xfrm rot="14465409">
            <a:off x="-326649" y="8784237"/>
            <a:ext cx="1877926" cy="1807216"/>
          </a:xfrm>
          <a:prstGeom prst="ellipse">
            <a:avLst/>
          </a:prstGeom>
          <a:gradFill flip="none" rotWithShape="1">
            <a:gsLst>
              <a:gs pos="0">
                <a:srgbClr val="EB2E58">
                  <a:shade val="30000"/>
                  <a:satMod val="115000"/>
                </a:srgbClr>
              </a:gs>
              <a:gs pos="50000">
                <a:srgbClr val="EB2E58">
                  <a:shade val="67500"/>
                  <a:satMod val="115000"/>
                </a:srgbClr>
              </a:gs>
              <a:gs pos="100000">
                <a:srgbClr val="EB2E58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e 16">
            <a:extLst>
              <a:ext uri="{FF2B5EF4-FFF2-40B4-BE49-F238E27FC236}">
                <a16:creationId xmlns:a16="http://schemas.microsoft.com/office/drawing/2014/main" id="{42EDAB2A-24A8-972B-42A8-0589BBDD87DB}"/>
              </a:ext>
            </a:extLst>
          </p:cNvPr>
          <p:cNvSpPr/>
          <p:nvPr/>
        </p:nvSpPr>
        <p:spPr>
          <a:xfrm>
            <a:off x="14487769" y="-1817242"/>
            <a:ext cx="6380281" cy="5714999"/>
          </a:xfrm>
          <a:prstGeom prst="ellipse">
            <a:avLst/>
          </a:prstGeom>
          <a:gradFill flip="none" rotWithShape="1">
            <a:gsLst>
              <a:gs pos="0">
                <a:srgbClr val="EB2E58">
                  <a:shade val="30000"/>
                  <a:satMod val="115000"/>
                </a:srgbClr>
              </a:gs>
              <a:gs pos="100000">
                <a:srgbClr val="F0464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9">
            <a:extLst>
              <a:ext uri="{FF2B5EF4-FFF2-40B4-BE49-F238E27FC236}">
                <a16:creationId xmlns:a16="http://schemas.microsoft.com/office/drawing/2014/main" id="{155AE8A4-F9A9-9979-7E31-C5DFEF3336DD}"/>
              </a:ext>
            </a:extLst>
          </p:cNvPr>
          <p:cNvSpPr/>
          <p:nvPr/>
        </p:nvSpPr>
        <p:spPr>
          <a:xfrm rot="11526856">
            <a:off x="-1593139" y="8513721"/>
            <a:ext cx="5103250" cy="5188053"/>
          </a:xfrm>
          <a:prstGeom prst="ellipse">
            <a:avLst/>
          </a:prstGeom>
          <a:gradFill flip="none" rotWithShape="1">
            <a:gsLst>
              <a:gs pos="14000">
                <a:srgbClr val="0C6EB3"/>
              </a:gs>
              <a:gs pos="98000">
                <a:srgbClr val="F0464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4612"/>
            <a:ext cx="11715744" cy="18072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1551" r="32294" b="26726"/>
          <a:stretch>
            <a:fillRect/>
          </a:stretch>
        </p:blipFill>
        <p:spPr>
          <a:xfrm rot="10800000">
            <a:off x="3997677" y="627027"/>
            <a:ext cx="618410" cy="20931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79335" y="2720209"/>
            <a:ext cx="444984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the table we previously created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FDB37-0298-4D16-59B8-A5FF7DBE3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708" y="2080512"/>
            <a:ext cx="10047292" cy="8206488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748B7748-3390-0B22-0B11-0BAC29DED1B9}"/>
              </a:ext>
            </a:extLst>
          </p:cNvPr>
          <p:cNvSpPr txBox="1"/>
          <p:nvPr/>
        </p:nvSpPr>
        <p:spPr>
          <a:xfrm>
            <a:off x="2941558" y="4932867"/>
            <a:ext cx="444984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</a:t>
            </a: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tables </a:t>
            </a:r>
            <a:r>
              <a:rPr lang="it-IT" sz="3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made sure to </a:t>
            </a:r>
            <a:r>
              <a:rPr lang="it-IT" sz="3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</a:t>
            </a: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match with the csv </a:t>
            </a:r>
            <a:r>
              <a:rPr lang="it-IT" sz="3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columns</a:t>
            </a: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C3A2FF3-A5DF-995B-3CF7-99CE3FF3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51" r="32294" b="26726"/>
          <a:stretch>
            <a:fillRect/>
          </a:stretch>
        </p:blipFill>
        <p:spPr>
          <a:xfrm rot="16200000">
            <a:off x="7708870" y="5054630"/>
            <a:ext cx="618410" cy="1253349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F631EEE1-AF23-1E77-A2C6-98810224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51" r="32294" b="26726"/>
          <a:stretch>
            <a:fillRect/>
          </a:stretch>
        </p:blipFill>
        <p:spPr>
          <a:xfrm>
            <a:off x="10515600" y="6515100"/>
            <a:ext cx="618410" cy="1253349"/>
          </a:xfrm>
          <a:prstGeom prst="rect">
            <a:avLst/>
          </a:prstGeom>
        </p:spPr>
      </p:pic>
      <p:sp>
        <p:nvSpPr>
          <p:cNvPr id="21" name="Ovale 18">
            <a:extLst>
              <a:ext uri="{FF2B5EF4-FFF2-40B4-BE49-F238E27FC236}">
                <a16:creationId xmlns:a16="http://schemas.microsoft.com/office/drawing/2014/main" id="{FB017C55-3233-C261-ABC2-13BAE214AC0A}"/>
              </a:ext>
            </a:extLst>
          </p:cNvPr>
          <p:cNvSpPr/>
          <p:nvPr/>
        </p:nvSpPr>
        <p:spPr>
          <a:xfrm rot="20070156">
            <a:off x="3379193" y="8272431"/>
            <a:ext cx="813574" cy="813574"/>
          </a:xfrm>
          <a:prstGeom prst="ellipse">
            <a:avLst/>
          </a:prstGeom>
          <a:gradFill flip="none" rotWithShape="1">
            <a:gsLst>
              <a:gs pos="25000">
                <a:srgbClr val="C30000"/>
              </a:gs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16">
            <a:extLst>
              <a:ext uri="{FF2B5EF4-FFF2-40B4-BE49-F238E27FC236}">
                <a16:creationId xmlns:a16="http://schemas.microsoft.com/office/drawing/2014/main" id="{379C471B-221C-23F9-A75A-425C574636C5}"/>
              </a:ext>
            </a:extLst>
          </p:cNvPr>
          <p:cNvSpPr/>
          <p:nvPr/>
        </p:nvSpPr>
        <p:spPr>
          <a:xfrm rot="10800000">
            <a:off x="7705787" y="11076962"/>
            <a:ext cx="1877926" cy="1807216"/>
          </a:xfrm>
          <a:prstGeom prst="ellipse">
            <a:avLst/>
          </a:prstGeom>
          <a:gradFill flip="none" rotWithShape="1">
            <a:gsLst>
              <a:gs pos="42000">
                <a:srgbClr val="0C6EB3"/>
              </a:gs>
              <a:gs pos="100000">
                <a:srgbClr val="EB2E5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16">
            <a:extLst>
              <a:ext uri="{FF2B5EF4-FFF2-40B4-BE49-F238E27FC236}">
                <a16:creationId xmlns:a16="http://schemas.microsoft.com/office/drawing/2014/main" id="{30FCB5CE-6255-CFAA-DE63-A4B483C0D751}"/>
              </a:ext>
            </a:extLst>
          </p:cNvPr>
          <p:cNvSpPr/>
          <p:nvPr/>
        </p:nvSpPr>
        <p:spPr>
          <a:xfrm rot="7842135">
            <a:off x="739720" y="6557796"/>
            <a:ext cx="1877926" cy="1807216"/>
          </a:xfrm>
          <a:prstGeom prst="ellipse">
            <a:avLst/>
          </a:prstGeom>
          <a:gradFill flip="none" rotWithShape="1">
            <a:gsLst>
              <a:gs pos="27000">
                <a:srgbClr val="F04643"/>
              </a:gs>
              <a:gs pos="97000">
                <a:srgbClr val="0C6EB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ephen Curry: 4 Rings in 4 Minutes - YouTube">
            <a:extLst>
              <a:ext uri="{FF2B5EF4-FFF2-40B4-BE49-F238E27FC236}">
                <a16:creationId xmlns:a16="http://schemas.microsoft.com/office/drawing/2014/main" id="{C955F715-6D65-4B00-A006-1608DA72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43"/>
            <a:ext cx="18288000" cy="102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ABDDAC6-597C-43D0-E2D2-4CCA3DFD55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65000"/>
              <a:lumOff val="35000"/>
              <a:alpha val="5309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0F73F550-D6B6-3B66-20F9-775B89F0C9DE}"/>
              </a:ext>
            </a:extLst>
          </p:cNvPr>
          <p:cNvSpPr txBox="1"/>
          <p:nvPr/>
        </p:nvSpPr>
        <p:spPr>
          <a:xfrm>
            <a:off x="11125200" y="2857500"/>
            <a:ext cx="7784689" cy="375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500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Thanks </a:t>
            </a:r>
          </a:p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500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for the </a:t>
            </a:r>
          </a:p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500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394903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e 16">
            <a:extLst>
              <a:ext uri="{FF2B5EF4-FFF2-40B4-BE49-F238E27FC236}">
                <a16:creationId xmlns:a16="http://schemas.microsoft.com/office/drawing/2014/main" id="{58D92294-A170-AC7E-F733-AADBC4E48627}"/>
              </a:ext>
            </a:extLst>
          </p:cNvPr>
          <p:cNvSpPr/>
          <p:nvPr/>
        </p:nvSpPr>
        <p:spPr>
          <a:xfrm>
            <a:off x="-609600" y="447850"/>
            <a:ext cx="1627148" cy="1627148"/>
          </a:xfrm>
          <a:prstGeom prst="ellipse">
            <a:avLst/>
          </a:prstGeom>
          <a:gradFill flip="none" rotWithShape="1">
            <a:gsLst>
              <a:gs pos="0">
                <a:srgbClr val="EB2E58">
                  <a:shade val="30000"/>
                  <a:satMod val="115000"/>
                </a:srgbClr>
              </a:gs>
              <a:gs pos="50000">
                <a:srgbClr val="EB2E58">
                  <a:shade val="67500"/>
                  <a:satMod val="115000"/>
                </a:srgbClr>
              </a:gs>
              <a:gs pos="100000">
                <a:srgbClr val="EB2E58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F990A9C-7A20-FA7E-D020-C8A5FEDCACB9}"/>
              </a:ext>
            </a:extLst>
          </p:cNvPr>
          <p:cNvSpPr/>
          <p:nvPr/>
        </p:nvSpPr>
        <p:spPr>
          <a:xfrm rot="18287544">
            <a:off x="15622211" y="5950098"/>
            <a:ext cx="3080417" cy="3198954"/>
          </a:xfrm>
          <a:prstGeom prst="ellipse">
            <a:avLst/>
          </a:prstGeom>
          <a:gradFill flip="none" rotWithShape="1">
            <a:gsLst>
              <a:gs pos="42000">
                <a:srgbClr val="72CDF4"/>
              </a:gs>
              <a:gs pos="100000">
                <a:srgbClr val="F0464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EFC7533B-EBB4-AB34-68AB-3852D79DBFA9}"/>
              </a:ext>
            </a:extLst>
          </p:cNvPr>
          <p:cNvSpPr/>
          <p:nvPr/>
        </p:nvSpPr>
        <p:spPr>
          <a:xfrm rot="20070156">
            <a:off x="339465" y="2493170"/>
            <a:ext cx="813574" cy="813574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C63CB935-F663-13F8-4127-3E74944675F4}"/>
              </a:ext>
            </a:extLst>
          </p:cNvPr>
          <p:cNvSpPr/>
          <p:nvPr/>
        </p:nvSpPr>
        <p:spPr>
          <a:xfrm rot="18287544">
            <a:off x="12175960" y="7081575"/>
            <a:ext cx="4353986" cy="4417066"/>
          </a:xfrm>
          <a:prstGeom prst="ellipse">
            <a:avLst/>
          </a:prstGeom>
          <a:gradFill flip="none" rotWithShape="1">
            <a:gsLst>
              <a:gs pos="42000">
                <a:srgbClr val="0C6EB3"/>
              </a:gs>
              <a:gs pos="100000">
                <a:srgbClr val="EB2E5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FAD7242-DEBD-B272-B918-024AD4FED083}"/>
              </a:ext>
            </a:extLst>
          </p:cNvPr>
          <p:cNvSpPr txBox="1"/>
          <p:nvPr/>
        </p:nvSpPr>
        <p:spPr>
          <a:xfrm>
            <a:off x="4409394" y="876704"/>
            <a:ext cx="962161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5000" b="1" spc="-84" dirty="0"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Table of Contents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C6CE709F-6638-CE0C-45A0-C0123E81C313}"/>
              </a:ext>
            </a:extLst>
          </p:cNvPr>
          <p:cNvGrpSpPr/>
          <p:nvPr/>
        </p:nvGrpSpPr>
        <p:grpSpPr>
          <a:xfrm>
            <a:off x="2828837" y="3336301"/>
            <a:ext cx="14059452" cy="4321799"/>
            <a:chOff x="1070774" y="2544544"/>
            <a:chExt cx="15179157" cy="4321799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C69C07AE-CC4C-5958-EFC4-43CC5BB7D4E5}"/>
                </a:ext>
              </a:extLst>
            </p:cNvPr>
            <p:cNvSpPr/>
            <p:nvPr/>
          </p:nvSpPr>
          <p:spPr>
            <a:xfrm>
              <a:off x="1070774" y="2552700"/>
              <a:ext cx="1318372" cy="1297475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0B5172F-0282-26EC-D21D-4090AC4F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775" y="2567672"/>
              <a:ext cx="1318372" cy="1349374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7A0D9E00-ACE9-8C51-2FC0-3CDFB48203A5}"/>
                </a:ext>
              </a:extLst>
            </p:cNvPr>
            <p:cNvSpPr txBox="1"/>
            <p:nvPr/>
          </p:nvSpPr>
          <p:spPr>
            <a:xfrm>
              <a:off x="2620848" y="2544544"/>
              <a:ext cx="4752759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</a:t>
              </a:r>
              <a:endParaRPr lang="it-IT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000" b="0" i="1" u="none" strike="noStrike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File Administration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000" b="0" i="1" u="none" strike="noStrike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Variables Explanation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it-IT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endParaRPr lang="it-IT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D00E95CF-AB91-DE47-5919-3ABE48AAE259}"/>
                </a:ext>
              </a:extLst>
            </p:cNvPr>
            <p:cNvGrpSpPr/>
            <p:nvPr/>
          </p:nvGrpSpPr>
          <p:grpSpPr>
            <a:xfrm>
              <a:off x="1097720" y="4883148"/>
              <a:ext cx="1318372" cy="1297475"/>
              <a:chOff x="1070774" y="5065544"/>
              <a:chExt cx="1318372" cy="1297475"/>
            </a:xfrm>
          </p:grpSpPr>
          <p:sp>
            <p:nvSpPr>
              <p:cNvPr id="15" name="Ovale 14">
                <a:extLst>
                  <a:ext uri="{FF2B5EF4-FFF2-40B4-BE49-F238E27FC236}">
                    <a16:creationId xmlns:a16="http://schemas.microsoft.com/office/drawing/2014/main" id="{FCB1C87F-1D2F-3421-D302-BB0836FC4F25}"/>
                  </a:ext>
                </a:extLst>
              </p:cNvPr>
              <p:cNvSpPr/>
              <p:nvPr/>
            </p:nvSpPr>
            <p:spPr>
              <a:xfrm>
                <a:off x="1070774" y="5065544"/>
                <a:ext cx="1318372" cy="1297475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16E394C-518B-3A1A-C713-03019A709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9143"/>
              <a:stretch/>
            </p:blipFill>
            <p:spPr>
              <a:xfrm>
                <a:off x="1116054" y="5247675"/>
                <a:ext cx="1190821" cy="962864"/>
              </a:xfrm>
              <a:prstGeom prst="rect">
                <a:avLst/>
              </a:prstGeom>
            </p:spPr>
          </p:pic>
        </p:grp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7893AD93-3146-E561-DDCE-62112BD0007A}"/>
                </a:ext>
              </a:extLst>
            </p:cNvPr>
            <p:cNvSpPr txBox="1"/>
            <p:nvPr/>
          </p:nvSpPr>
          <p:spPr>
            <a:xfrm>
              <a:off x="2667071" y="4927351"/>
              <a:ext cx="4452505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b="1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Tables</a:t>
              </a:r>
              <a:endParaRPr lang="en-US" sz="3000" b="1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000" i="1" strike="noStrike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000" i="1" strike="noStrike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Entity Relationship Diagram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CDEE473C-BC71-04C3-BA2D-5F8A8F2280F0}"/>
                </a:ext>
              </a:extLst>
            </p:cNvPr>
            <p:cNvSpPr txBox="1"/>
            <p:nvPr/>
          </p:nvSpPr>
          <p:spPr>
            <a:xfrm>
              <a:off x="10380172" y="2924438"/>
              <a:ext cx="586975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b="1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Importing Data</a:t>
              </a:r>
              <a:endParaRPr lang="en-US" sz="3000" b="1" i="1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B5047EE9-FBAE-8D84-4B29-0F513CB05594}"/>
                </a:ext>
              </a:extLst>
            </p:cNvPr>
            <p:cNvSpPr txBox="1"/>
            <p:nvPr/>
          </p:nvSpPr>
          <p:spPr>
            <a:xfrm>
              <a:off x="10380172" y="5269712"/>
              <a:ext cx="586975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b="1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Queries</a:t>
              </a:r>
              <a:endParaRPr lang="en-US" sz="3000" b="1" i="1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7C209E28-D8A1-2BCE-263B-35FAF12B82A0}"/>
                </a:ext>
              </a:extLst>
            </p:cNvPr>
            <p:cNvSpPr/>
            <p:nvPr/>
          </p:nvSpPr>
          <p:spPr>
            <a:xfrm>
              <a:off x="8686250" y="4940051"/>
              <a:ext cx="1318372" cy="1297475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A49BC28-31AD-4174-0A26-A508B96943A5}"/>
                </a:ext>
              </a:extLst>
            </p:cNvPr>
            <p:cNvGrpSpPr/>
            <p:nvPr/>
          </p:nvGrpSpPr>
          <p:grpSpPr>
            <a:xfrm>
              <a:off x="8686250" y="2552700"/>
              <a:ext cx="1447800" cy="1515950"/>
              <a:chOff x="1143000" y="6722122"/>
              <a:chExt cx="1447800" cy="1515950"/>
            </a:xfrm>
          </p:grpSpPr>
          <p:sp>
            <p:nvSpPr>
              <p:cNvPr id="27" name="Ovale 26">
                <a:extLst>
                  <a:ext uri="{FF2B5EF4-FFF2-40B4-BE49-F238E27FC236}">
                    <a16:creationId xmlns:a16="http://schemas.microsoft.com/office/drawing/2014/main" id="{0858C2E6-85BB-5B5E-CCB9-64B7C9C9060A}"/>
                  </a:ext>
                </a:extLst>
              </p:cNvPr>
              <p:cNvSpPr/>
              <p:nvPr/>
            </p:nvSpPr>
            <p:spPr>
              <a:xfrm>
                <a:off x="1143000" y="6722122"/>
                <a:ext cx="1318372" cy="1297475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66E2A07-AECD-BC88-8373-94488CEFA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2628" y="6819900"/>
                <a:ext cx="1418172" cy="1418172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7C393F-0711-4579-AEEB-3EDA60C07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5788"/>
            <a:stretch/>
          </p:blipFill>
          <p:spPr>
            <a:xfrm>
              <a:off x="8766848" y="4975147"/>
              <a:ext cx="1316231" cy="97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08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e 19">
            <a:extLst>
              <a:ext uri="{FF2B5EF4-FFF2-40B4-BE49-F238E27FC236}">
                <a16:creationId xmlns:a16="http://schemas.microsoft.com/office/drawing/2014/main" id="{014D0489-56D5-C228-582A-4ED41675F977}"/>
              </a:ext>
            </a:extLst>
          </p:cNvPr>
          <p:cNvSpPr/>
          <p:nvPr/>
        </p:nvSpPr>
        <p:spPr>
          <a:xfrm rot="18287544">
            <a:off x="4965672" y="-6079704"/>
            <a:ext cx="8664012" cy="9088049"/>
          </a:xfrm>
          <a:prstGeom prst="ellipse">
            <a:avLst/>
          </a:prstGeom>
          <a:gradFill flip="none" rotWithShape="1">
            <a:gsLst>
              <a:gs pos="42000">
                <a:srgbClr val="0C6EB3"/>
              </a:gs>
              <a:gs pos="100000">
                <a:srgbClr val="EB2E5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6168201" y="562584"/>
            <a:ext cx="670304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spc="-63" dirty="0">
                <a:ln w="38100">
                  <a:solidFill>
                    <a:schemeClr val="tx1"/>
                  </a:solidFill>
                </a:ln>
                <a:noFill/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FILE ADMINISTRATION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32000" y="3570527"/>
            <a:ext cx="8272402" cy="1420573"/>
            <a:chOff x="0" y="-9525"/>
            <a:chExt cx="11029869" cy="208512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1029869" cy="75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Choice of the Dataset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1548554"/>
              <a:ext cx="8381479" cy="527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endParaRPr lang="en-US" sz="25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34400" y="5657868"/>
            <a:ext cx="8740342" cy="3870498"/>
            <a:chOff x="584197" y="426449"/>
            <a:chExt cx="11653789" cy="3870498"/>
          </a:xfrm>
        </p:grpSpPr>
        <p:sp>
          <p:nvSpPr>
            <p:cNvPr id="14" name="AutoShape 14"/>
            <p:cNvSpPr/>
            <p:nvPr/>
          </p:nvSpPr>
          <p:spPr>
            <a:xfrm>
              <a:off x="2978066" y="1104268"/>
              <a:ext cx="8636000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 b="20692"/>
            <a:stretch>
              <a:fillRect/>
            </a:stretch>
          </p:blipFill>
          <p:spPr>
            <a:xfrm>
              <a:off x="3252337" y="1855985"/>
              <a:ext cx="2272263" cy="1337808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 b="17724"/>
            <a:stretch>
              <a:fillRect/>
            </a:stretch>
          </p:blipFill>
          <p:spPr>
            <a:xfrm>
              <a:off x="8955871" y="1955947"/>
              <a:ext cx="2444093" cy="1337808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584197" y="426449"/>
              <a:ext cx="11029869" cy="512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2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Excel data clean up &amp; manipulation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955871" y="3652219"/>
              <a:ext cx="3282115" cy="419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Find &amp; Replace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826188" y="3426837"/>
              <a:ext cx="3124560" cy="870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Segmentation </a:t>
              </a:r>
            </a:p>
          </p:txBody>
        </p:sp>
      </p:grpSp>
      <p:sp>
        <p:nvSpPr>
          <p:cNvPr id="20" name="Ovale 16">
            <a:extLst>
              <a:ext uri="{FF2B5EF4-FFF2-40B4-BE49-F238E27FC236}">
                <a16:creationId xmlns:a16="http://schemas.microsoft.com/office/drawing/2014/main" id="{C179A9AB-8FC8-AA95-8B3F-087E339C3DFA}"/>
              </a:ext>
            </a:extLst>
          </p:cNvPr>
          <p:cNvSpPr/>
          <p:nvPr/>
        </p:nvSpPr>
        <p:spPr>
          <a:xfrm>
            <a:off x="4202109" y="6332678"/>
            <a:ext cx="1627148" cy="1627148"/>
          </a:xfrm>
          <a:prstGeom prst="ellipse">
            <a:avLst/>
          </a:prstGeom>
          <a:gradFill flip="none" rotWithShape="1">
            <a:gsLst>
              <a:gs pos="0">
                <a:srgbClr val="EB2E58">
                  <a:shade val="30000"/>
                  <a:satMod val="115000"/>
                </a:srgbClr>
              </a:gs>
              <a:gs pos="50000">
                <a:srgbClr val="EB2E58">
                  <a:shade val="67500"/>
                  <a:satMod val="115000"/>
                </a:srgbClr>
              </a:gs>
              <a:gs pos="100000">
                <a:srgbClr val="EB2E58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17">
            <a:extLst>
              <a:ext uri="{FF2B5EF4-FFF2-40B4-BE49-F238E27FC236}">
                <a16:creationId xmlns:a16="http://schemas.microsoft.com/office/drawing/2014/main" id="{3D51D7B8-5879-0245-7AC9-D43F4F6674DB}"/>
              </a:ext>
            </a:extLst>
          </p:cNvPr>
          <p:cNvSpPr/>
          <p:nvPr/>
        </p:nvSpPr>
        <p:spPr>
          <a:xfrm rot="9295654">
            <a:off x="-650688" y="5796982"/>
            <a:ext cx="3080417" cy="3198954"/>
          </a:xfrm>
          <a:prstGeom prst="ellipse">
            <a:avLst/>
          </a:prstGeom>
          <a:gradFill flip="none" rotWithShape="1">
            <a:gsLst>
              <a:gs pos="42000">
                <a:srgbClr val="72CDF4"/>
              </a:gs>
              <a:gs pos="100000">
                <a:srgbClr val="F0464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19">
            <a:extLst>
              <a:ext uri="{FF2B5EF4-FFF2-40B4-BE49-F238E27FC236}">
                <a16:creationId xmlns:a16="http://schemas.microsoft.com/office/drawing/2014/main" id="{E18E294F-47FD-C15F-0D78-E99F45D2DA8D}"/>
              </a:ext>
            </a:extLst>
          </p:cNvPr>
          <p:cNvSpPr/>
          <p:nvPr/>
        </p:nvSpPr>
        <p:spPr>
          <a:xfrm rot="18287544">
            <a:off x="596359" y="7726568"/>
            <a:ext cx="4353986" cy="4417066"/>
          </a:xfrm>
          <a:prstGeom prst="ellipse">
            <a:avLst/>
          </a:prstGeom>
          <a:gradFill flip="none" rotWithShape="1">
            <a:gsLst>
              <a:gs pos="42000">
                <a:srgbClr val="0C6EB3"/>
              </a:gs>
              <a:gs pos="100000">
                <a:srgbClr val="EB2E5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18">
            <a:extLst>
              <a:ext uri="{FF2B5EF4-FFF2-40B4-BE49-F238E27FC236}">
                <a16:creationId xmlns:a16="http://schemas.microsoft.com/office/drawing/2014/main" id="{E3C02FEA-0129-8064-02D5-3F18EC5FEBA4}"/>
              </a:ext>
            </a:extLst>
          </p:cNvPr>
          <p:cNvSpPr/>
          <p:nvPr/>
        </p:nvSpPr>
        <p:spPr>
          <a:xfrm rot="20070156">
            <a:off x="2866785" y="5643775"/>
            <a:ext cx="813574" cy="813574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NBA Logo -LogoLook – logo PNG, SVG free download">
            <a:extLst>
              <a:ext uri="{FF2B5EF4-FFF2-40B4-BE49-F238E27FC236}">
                <a16:creationId xmlns:a16="http://schemas.microsoft.com/office/drawing/2014/main" id="{E3C76908-7D55-FEFB-C74B-52760DB0B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553" y="2574224"/>
            <a:ext cx="3124200" cy="175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cel Logo vector download, Excel Logo 2020, Excel Logo png hd, Excel ...">
            <a:extLst>
              <a:ext uri="{FF2B5EF4-FFF2-40B4-BE49-F238E27FC236}">
                <a16:creationId xmlns:a16="http://schemas.microsoft.com/office/drawing/2014/main" id="{B597A5FD-795E-7F13-5307-B96A044B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111" y="3996092"/>
            <a:ext cx="1627149" cy="16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ttore 1 25">
            <a:extLst>
              <a:ext uri="{FF2B5EF4-FFF2-40B4-BE49-F238E27FC236}">
                <a16:creationId xmlns:a16="http://schemas.microsoft.com/office/drawing/2014/main" id="{42B62258-C6FD-BA70-6B06-B62522E7383A}"/>
              </a:ext>
            </a:extLst>
          </p:cNvPr>
          <p:cNvCxnSpPr/>
          <p:nvPr/>
        </p:nvCxnSpPr>
        <p:spPr>
          <a:xfrm>
            <a:off x="2108200" y="4331586"/>
            <a:ext cx="406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92CA2CA4-E2B8-813E-B0FB-04C843CC51F3}"/>
              </a:ext>
            </a:extLst>
          </p:cNvPr>
          <p:cNvSpPr/>
          <p:nvPr/>
        </p:nvSpPr>
        <p:spPr>
          <a:xfrm rot="18287544">
            <a:off x="14033500" y="5737513"/>
            <a:ext cx="5319348" cy="5410338"/>
          </a:xfrm>
          <a:prstGeom prst="ellipse">
            <a:avLst/>
          </a:prstGeom>
          <a:gradFill>
            <a:gsLst>
              <a:gs pos="93000">
                <a:srgbClr val="0C6EB3"/>
              </a:gs>
              <a:gs pos="46000">
                <a:srgbClr val="F04643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F3D8187-92FF-BD19-B14A-4BB7D52A8E06}"/>
              </a:ext>
            </a:extLst>
          </p:cNvPr>
          <p:cNvSpPr/>
          <p:nvPr/>
        </p:nvSpPr>
        <p:spPr>
          <a:xfrm rot="4609971">
            <a:off x="9690100" y="-1987297"/>
            <a:ext cx="5319348" cy="5410338"/>
          </a:xfrm>
          <a:prstGeom prst="ellipse">
            <a:avLst/>
          </a:prstGeom>
          <a:gradFill>
            <a:gsLst>
              <a:gs pos="37000">
                <a:srgbClr val="0C6EB3"/>
              </a:gs>
              <a:gs pos="80000">
                <a:srgbClr val="F04643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0" y="3890164"/>
            <a:ext cx="10028351" cy="2472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6000" dirty="0">
                <a:ln w="38100">
                  <a:solidFill>
                    <a:schemeClr val="tx1"/>
                  </a:solidFill>
                </a:ln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Tables Preparation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764FEF6-4672-F9E5-5099-E0AB86D6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08203" y="1866900"/>
            <a:ext cx="7379797" cy="6575782"/>
          </a:xfrm>
          <a:prstGeom prst="ellipse">
            <a:avLst/>
          </a:prstGeom>
        </p:spPr>
      </p:pic>
      <p:sp>
        <p:nvSpPr>
          <p:cNvPr id="14" name="Ovale 16">
            <a:extLst>
              <a:ext uri="{FF2B5EF4-FFF2-40B4-BE49-F238E27FC236}">
                <a16:creationId xmlns:a16="http://schemas.microsoft.com/office/drawing/2014/main" id="{C36B01D2-F470-3636-4E5F-A5FD78537837}"/>
              </a:ext>
            </a:extLst>
          </p:cNvPr>
          <p:cNvSpPr/>
          <p:nvPr/>
        </p:nvSpPr>
        <p:spPr>
          <a:xfrm>
            <a:off x="848836" y="7623265"/>
            <a:ext cx="1627148" cy="1627148"/>
          </a:xfrm>
          <a:prstGeom prst="ellipse">
            <a:avLst/>
          </a:prstGeom>
          <a:gradFill flip="none" rotWithShape="1">
            <a:gsLst>
              <a:gs pos="0">
                <a:srgbClr val="EB2E58">
                  <a:shade val="30000"/>
                  <a:satMod val="115000"/>
                </a:srgbClr>
              </a:gs>
              <a:gs pos="50000">
                <a:srgbClr val="EB2E58">
                  <a:shade val="67500"/>
                  <a:satMod val="115000"/>
                </a:srgbClr>
              </a:gs>
              <a:gs pos="100000">
                <a:srgbClr val="EB2E58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8">
            <a:extLst>
              <a:ext uri="{FF2B5EF4-FFF2-40B4-BE49-F238E27FC236}">
                <a16:creationId xmlns:a16="http://schemas.microsoft.com/office/drawing/2014/main" id="{59DB06CA-DF83-9F29-EA89-B35E5D15BE09}"/>
              </a:ext>
            </a:extLst>
          </p:cNvPr>
          <p:cNvSpPr/>
          <p:nvPr/>
        </p:nvSpPr>
        <p:spPr>
          <a:xfrm rot="20070156">
            <a:off x="2954890" y="9165191"/>
            <a:ext cx="813574" cy="813574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9B6C70B-7966-CC98-A79D-9BD8F46F1998}"/>
              </a:ext>
            </a:extLst>
          </p:cNvPr>
          <p:cNvSpPr/>
          <p:nvPr/>
        </p:nvSpPr>
        <p:spPr>
          <a:xfrm rot="10800000">
            <a:off x="-1714501" y="-364813"/>
            <a:ext cx="21717001" cy="2933700"/>
          </a:xfrm>
          <a:custGeom>
            <a:avLst/>
            <a:gdLst>
              <a:gd name="connsiteX0" fmla="*/ 0 w 12725400"/>
              <a:gd name="connsiteY0" fmla="*/ 0 h 2590800"/>
              <a:gd name="connsiteX1" fmla="*/ 12725400 w 12725400"/>
              <a:gd name="connsiteY1" fmla="*/ 0 h 2590800"/>
              <a:gd name="connsiteX2" fmla="*/ 12725400 w 12725400"/>
              <a:gd name="connsiteY2" fmla="*/ 2590800 h 2590800"/>
              <a:gd name="connsiteX3" fmla="*/ 0 w 12725400"/>
              <a:gd name="connsiteY3" fmla="*/ 2590800 h 2590800"/>
              <a:gd name="connsiteX4" fmla="*/ 0 w 12725400"/>
              <a:gd name="connsiteY4" fmla="*/ 0 h 2590800"/>
              <a:gd name="connsiteX0" fmla="*/ 0 w 12725400"/>
              <a:gd name="connsiteY0" fmla="*/ 24 h 2590824"/>
              <a:gd name="connsiteX1" fmla="*/ 4781550 w 12725400"/>
              <a:gd name="connsiteY1" fmla="*/ 1635461 h 2590824"/>
              <a:gd name="connsiteX2" fmla="*/ 12725400 w 12725400"/>
              <a:gd name="connsiteY2" fmla="*/ 24 h 2590824"/>
              <a:gd name="connsiteX3" fmla="*/ 12725400 w 12725400"/>
              <a:gd name="connsiteY3" fmla="*/ 2590824 h 2590824"/>
              <a:gd name="connsiteX4" fmla="*/ 0 w 12725400"/>
              <a:gd name="connsiteY4" fmla="*/ 2590824 h 2590824"/>
              <a:gd name="connsiteX5" fmla="*/ 0 w 12725400"/>
              <a:gd name="connsiteY5" fmla="*/ 24 h 2590824"/>
              <a:gd name="connsiteX0" fmla="*/ 0 w 12725400"/>
              <a:gd name="connsiteY0" fmla="*/ 24 h 2590824"/>
              <a:gd name="connsiteX1" fmla="*/ 4781550 w 12725400"/>
              <a:gd name="connsiteY1" fmla="*/ 1635461 h 2590824"/>
              <a:gd name="connsiteX2" fmla="*/ 8795321 w 12725400"/>
              <a:gd name="connsiteY2" fmla="*/ 1763970 h 2590824"/>
              <a:gd name="connsiteX3" fmla="*/ 12725400 w 12725400"/>
              <a:gd name="connsiteY3" fmla="*/ 24 h 2590824"/>
              <a:gd name="connsiteX4" fmla="*/ 12725400 w 12725400"/>
              <a:gd name="connsiteY4" fmla="*/ 2590824 h 2590824"/>
              <a:gd name="connsiteX5" fmla="*/ 0 w 12725400"/>
              <a:gd name="connsiteY5" fmla="*/ 2590824 h 2590824"/>
              <a:gd name="connsiteX6" fmla="*/ 0 w 12725400"/>
              <a:gd name="connsiteY6" fmla="*/ 24 h 2590824"/>
              <a:gd name="connsiteX0" fmla="*/ 0 w 12725400"/>
              <a:gd name="connsiteY0" fmla="*/ 24 h 2590824"/>
              <a:gd name="connsiteX1" fmla="*/ 4781550 w 12725400"/>
              <a:gd name="connsiteY1" fmla="*/ 1635461 h 2590824"/>
              <a:gd name="connsiteX2" fmla="*/ 8795321 w 12725400"/>
              <a:gd name="connsiteY2" fmla="*/ 1763970 h 2590824"/>
              <a:gd name="connsiteX3" fmla="*/ 11789667 w 12725400"/>
              <a:gd name="connsiteY3" fmla="*/ 367515 h 2590824"/>
              <a:gd name="connsiteX4" fmla="*/ 12725400 w 12725400"/>
              <a:gd name="connsiteY4" fmla="*/ 2590824 h 2590824"/>
              <a:gd name="connsiteX5" fmla="*/ 0 w 12725400"/>
              <a:gd name="connsiteY5" fmla="*/ 2590824 h 2590824"/>
              <a:gd name="connsiteX6" fmla="*/ 0 w 12725400"/>
              <a:gd name="connsiteY6" fmla="*/ 24 h 2590824"/>
              <a:gd name="connsiteX0" fmla="*/ 0 w 13580163"/>
              <a:gd name="connsiteY0" fmla="*/ 24 h 2590824"/>
              <a:gd name="connsiteX1" fmla="*/ 4781550 w 13580163"/>
              <a:gd name="connsiteY1" fmla="*/ 1635461 h 2590824"/>
              <a:gd name="connsiteX2" fmla="*/ 8795321 w 13580163"/>
              <a:gd name="connsiteY2" fmla="*/ 1763970 h 2590824"/>
              <a:gd name="connsiteX3" fmla="*/ 11789667 w 13580163"/>
              <a:gd name="connsiteY3" fmla="*/ 367515 h 2590824"/>
              <a:gd name="connsiteX4" fmla="*/ 12725400 w 13580163"/>
              <a:gd name="connsiteY4" fmla="*/ 2590824 h 2590824"/>
              <a:gd name="connsiteX5" fmla="*/ 0 w 13580163"/>
              <a:gd name="connsiteY5" fmla="*/ 2590824 h 2590824"/>
              <a:gd name="connsiteX6" fmla="*/ 0 w 13580163"/>
              <a:gd name="connsiteY6" fmla="*/ 24 h 2590824"/>
              <a:gd name="connsiteX0" fmla="*/ 0 w 13758918"/>
              <a:gd name="connsiteY0" fmla="*/ 24 h 2590824"/>
              <a:gd name="connsiteX1" fmla="*/ 4781550 w 13758918"/>
              <a:gd name="connsiteY1" fmla="*/ 1635461 h 2590824"/>
              <a:gd name="connsiteX2" fmla="*/ 8795321 w 13758918"/>
              <a:gd name="connsiteY2" fmla="*/ 1763970 h 2590824"/>
              <a:gd name="connsiteX3" fmla="*/ 11789667 w 13758918"/>
              <a:gd name="connsiteY3" fmla="*/ 367515 h 2590824"/>
              <a:gd name="connsiteX4" fmla="*/ 12725400 w 13758918"/>
              <a:gd name="connsiteY4" fmla="*/ 2590824 h 2590824"/>
              <a:gd name="connsiteX5" fmla="*/ 0 w 13758918"/>
              <a:gd name="connsiteY5" fmla="*/ 2590824 h 2590824"/>
              <a:gd name="connsiteX6" fmla="*/ 0 w 13758918"/>
              <a:gd name="connsiteY6" fmla="*/ 24 h 2590824"/>
              <a:gd name="connsiteX0" fmla="*/ 0 w 13758918"/>
              <a:gd name="connsiteY0" fmla="*/ 38 h 2590838"/>
              <a:gd name="connsiteX1" fmla="*/ 4823138 w 13758918"/>
              <a:gd name="connsiteY1" fmla="*/ 992367 h 2590838"/>
              <a:gd name="connsiteX2" fmla="*/ 8795321 w 13758918"/>
              <a:gd name="connsiteY2" fmla="*/ 1763984 h 2590838"/>
              <a:gd name="connsiteX3" fmla="*/ 11789667 w 13758918"/>
              <a:gd name="connsiteY3" fmla="*/ 367529 h 2590838"/>
              <a:gd name="connsiteX4" fmla="*/ 12725400 w 13758918"/>
              <a:gd name="connsiteY4" fmla="*/ 2590838 h 2590838"/>
              <a:gd name="connsiteX5" fmla="*/ 0 w 13758918"/>
              <a:gd name="connsiteY5" fmla="*/ 2590838 h 2590838"/>
              <a:gd name="connsiteX6" fmla="*/ 0 w 13758918"/>
              <a:gd name="connsiteY6" fmla="*/ 38 h 2590838"/>
              <a:gd name="connsiteX0" fmla="*/ 1147742 w 14906660"/>
              <a:gd name="connsiteY0" fmla="*/ 46011 h 2636811"/>
              <a:gd name="connsiteX1" fmla="*/ 5970880 w 14906660"/>
              <a:gd name="connsiteY1" fmla="*/ 1038340 h 2636811"/>
              <a:gd name="connsiteX2" fmla="*/ 9943063 w 14906660"/>
              <a:gd name="connsiteY2" fmla="*/ 1809957 h 2636811"/>
              <a:gd name="connsiteX3" fmla="*/ 12937409 w 14906660"/>
              <a:gd name="connsiteY3" fmla="*/ 413502 h 2636811"/>
              <a:gd name="connsiteX4" fmla="*/ 13873142 w 14906660"/>
              <a:gd name="connsiteY4" fmla="*/ 2636811 h 2636811"/>
              <a:gd name="connsiteX5" fmla="*/ 1147742 w 14906660"/>
              <a:gd name="connsiteY5" fmla="*/ 2636811 h 2636811"/>
              <a:gd name="connsiteX6" fmla="*/ 1147742 w 14906660"/>
              <a:gd name="connsiteY6" fmla="*/ 46011 h 2636811"/>
              <a:gd name="connsiteX0" fmla="*/ 1015820 w 14774738"/>
              <a:gd name="connsiteY0" fmla="*/ 16324 h 2607124"/>
              <a:gd name="connsiteX1" fmla="*/ 2886720 w 14774738"/>
              <a:gd name="connsiteY1" fmla="*/ 1481684 h 2607124"/>
              <a:gd name="connsiteX2" fmla="*/ 5838958 w 14774738"/>
              <a:gd name="connsiteY2" fmla="*/ 1008653 h 2607124"/>
              <a:gd name="connsiteX3" fmla="*/ 9811141 w 14774738"/>
              <a:gd name="connsiteY3" fmla="*/ 1780270 h 2607124"/>
              <a:gd name="connsiteX4" fmla="*/ 12805487 w 14774738"/>
              <a:gd name="connsiteY4" fmla="*/ 383815 h 2607124"/>
              <a:gd name="connsiteX5" fmla="*/ 13741220 w 14774738"/>
              <a:gd name="connsiteY5" fmla="*/ 2607124 h 2607124"/>
              <a:gd name="connsiteX6" fmla="*/ 1015820 w 14774738"/>
              <a:gd name="connsiteY6" fmla="*/ 2607124 h 2607124"/>
              <a:gd name="connsiteX7" fmla="*/ 1015820 w 14774738"/>
              <a:gd name="connsiteY7" fmla="*/ 16324 h 2607124"/>
              <a:gd name="connsiteX0" fmla="*/ 1015820 w 14774738"/>
              <a:gd name="connsiteY0" fmla="*/ 16323 h 2607123"/>
              <a:gd name="connsiteX1" fmla="*/ 2886720 w 14774738"/>
              <a:gd name="connsiteY1" fmla="*/ 1481683 h 2607123"/>
              <a:gd name="connsiteX2" fmla="*/ 5838958 w 14774738"/>
              <a:gd name="connsiteY2" fmla="*/ 1008652 h 2607123"/>
              <a:gd name="connsiteX3" fmla="*/ 9811141 w 14774738"/>
              <a:gd name="connsiteY3" fmla="*/ 1780269 h 2607123"/>
              <a:gd name="connsiteX4" fmla="*/ 12805487 w 14774738"/>
              <a:gd name="connsiteY4" fmla="*/ 383814 h 2607123"/>
              <a:gd name="connsiteX5" fmla="*/ 13741220 w 14774738"/>
              <a:gd name="connsiteY5" fmla="*/ 2607123 h 2607123"/>
              <a:gd name="connsiteX6" fmla="*/ 1015820 w 14774738"/>
              <a:gd name="connsiteY6" fmla="*/ 2607123 h 2607123"/>
              <a:gd name="connsiteX7" fmla="*/ 1015820 w 14774738"/>
              <a:gd name="connsiteY7" fmla="*/ 16323 h 260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74738" h="2607123">
                <a:moveTo>
                  <a:pt x="1015820" y="16323"/>
                </a:moveTo>
                <a:cubicBezTo>
                  <a:pt x="1327637" y="-171250"/>
                  <a:pt x="2082864" y="1316295"/>
                  <a:pt x="2886720" y="1481683"/>
                </a:cubicBezTo>
                <a:cubicBezTo>
                  <a:pt x="3690576" y="1647071"/>
                  <a:pt x="4765266" y="1232991"/>
                  <a:pt x="5838958" y="1008652"/>
                </a:cubicBezTo>
                <a:cubicBezTo>
                  <a:pt x="7246195" y="714622"/>
                  <a:pt x="8403904" y="2074299"/>
                  <a:pt x="9811141" y="1780269"/>
                </a:cubicBezTo>
                <a:cubicBezTo>
                  <a:pt x="10809256" y="1314784"/>
                  <a:pt x="11037992" y="-524"/>
                  <a:pt x="12805487" y="383814"/>
                </a:cubicBezTo>
                <a:cubicBezTo>
                  <a:pt x="14572982" y="768152"/>
                  <a:pt x="15706164" y="2236572"/>
                  <a:pt x="13741220" y="2607123"/>
                </a:cubicBezTo>
                <a:lnTo>
                  <a:pt x="1015820" y="2607123"/>
                </a:lnTo>
                <a:cubicBezTo>
                  <a:pt x="-1105080" y="2175323"/>
                  <a:pt x="704003" y="203896"/>
                  <a:pt x="1015820" y="16323"/>
                </a:cubicBezTo>
                <a:close/>
              </a:path>
            </a:pathLst>
          </a:custGeom>
          <a:gradFill>
            <a:gsLst>
              <a:gs pos="9000">
                <a:srgbClr val="0C6EB3"/>
              </a:gs>
              <a:gs pos="100000">
                <a:srgbClr val="F04643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12470" y="1485900"/>
            <a:ext cx="12615459" cy="838486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93D4D1-3A42-411D-9234-6F94F78748D6}"/>
              </a:ext>
            </a:extLst>
          </p:cNvPr>
          <p:cNvSpPr txBox="1"/>
          <p:nvPr/>
        </p:nvSpPr>
        <p:spPr>
          <a:xfrm>
            <a:off x="3745698" y="723900"/>
            <a:ext cx="5363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dirty="0">
                <a:ln w="9525">
                  <a:solidFill>
                    <a:schemeClr val="tx1"/>
                  </a:solidFill>
                </a:ln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ER Diagram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2073ADF-4237-329B-0E26-4BD15F019DFF}"/>
              </a:ext>
            </a:extLst>
          </p:cNvPr>
          <p:cNvSpPr txBox="1"/>
          <p:nvPr/>
        </p:nvSpPr>
        <p:spPr>
          <a:xfrm>
            <a:off x="9710774" y="4991100"/>
            <a:ext cx="1965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TABLE</a:t>
            </a:r>
          </a:p>
        </p:txBody>
      </p:sp>
      <p:sp>
        <p:nvSpPr>
          <p:cNvPr id="11" name="Fumetto 2 10">
            <a:extLst>
              <a:ext uri="{FF2B5EF4-FFF2-40B4-BE49-F238E27FC236}">
                <a16:creationId xmlns:a16="http://schemas.microsoft.com/office/drawing/2014/main" id="{A15E39EF-2DEF-9E20-0D9D-CDF4444FC594}"/>
              </a:ext>
            </a:extLst>
          </p:cNvPr>
          <p:cNvSpPr/>
          <p:nvPr/>
        </p:nvSpPr>
        <p:spPr>
          <a:xfrm>
            <a:off x="9626954" y="4914900"/>
            <a:ext cx="2133600" cy="1143000"/>
          </a:xfrm>
          <a:prstGeom prst="wedgeRoundRectCallout">
            <a:avLst>
              <a:gd name="adj1" fmla="val -83612"/>
              <a:gd name="adj2" fmla="val -40500"/>
              <a:gd name="adj3" fmla="val 16667"/>
            </a:avLst>
          </a:prstGeom>
          <a:noFill/>
          <a:ln w="34925">
            <a:solidFill>
              <a:srgbClr val="0C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 descr="Immagine che contiene gara di atletica, sport, pallacanestro&#10;&#10;Descrizione generata automaticamente">
            <a:extLst>
              <a:ext uri="{FF2B5EF4-FFF2-40B4-BE49-F238E27FC236}">
                <a16:creationId xmlns:a16="http://schemas.microsoft.com/office/drawing/2014/main" id="{9BA7414C-0CD4-557A-6C09-71FD29995E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249" y="-328027"/>
            <a:ext cx="12799632" cy="10805527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893036A0-5E42-A700-AECE-9C491463883F}"/>
              </a:ext>
            </a:extLst>
          </p:cNvPr>
          <p:cNvSpPr/>
          <p:nvPr/>
        </p:nvSpPr>
        <p:spPr>
          <a:xfrm>
            <a:off x="-1585592" y="-566057"/>
            <a:ext cx="12877800" cy="11049000"/>
          </a:xfrm>
          <a:prstGeom prst="rect">
            <a:avLst/>
          </a:prstGeom>
          <a:solidFill>
            <a:schemeClr val="bg1">
              <a:lumMod val="95000"/>
              <a:alpha val="3282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rcRect l="2697" b="59940"/>
          <a:stretch/>
        </p:blipFill>
        <p:spPr>
          <a:xfrm>
            <a:off x="912762" y="6286500"/>
            <a:ext cx="16614876" cy="3467100"/>
          </a:xfrm>
          <a:prstGeom prst="rect">
            <a:avLst/>
          </a:prstGeom>
        </p:spPr>
      </p:pic>
      <p:pic>
        <p:nvPicPr>
          <p:cNvPr id="17" name="Picture 16" descr="Text&#10;&#10;Description automatically generated with low confidence">
            <a:extLst>
              <a:ext uri="{FF2B5EF4-FFF2-40B4-BE49-F238E27FC236}">
                <a16:creationId xmlns:a16="http://schemas.microsoft.com/office/drawing/2014/main" id="{EC4F2B60-06A9-660B-DBDB-5CA8679AA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62" y="452568"/>
            <a:ext cx="6173838" cy="518488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90AAFD0-B9BD-0AA8-20D3-67934FA9DF05}"/>
              </a:ext>
            </a:extLst>
          </p:cNvPr>
          <p:cNvSpPr txBox="1"/>
          <p:nvPr/>
        </p:nvSpPr>
        <p:spPr>
          <a:xfrm>
            <a:off x="8698164" y="4737966"/>
            <a:ext cx="217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Compound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</a:t>
            </a: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9491665A-6641-6E22-DB5B-6B4FE5C8FBDC}"/>
              </a:ext>
            </a:extLst>
          </p:cNvPr>
          <p:cNvGrpSpPr/>
          <p:nvPr/>
        </p:nvGrpSpPr>
        <p:grpSpPr>
          <a:xfrm>
            <a:off x="4522105" y="3400030"/>
            <a:ext cx="6328305" cy="1433199"/>
            <a:chOff x="3613955" y="1504980"/>
            <a:chExt cx="6328305" cy="1433199"/>
          </a:xfrm>
        </p:grpSpPr>
        <p:sp>
          <p:nvSpPr>
            <p:cNvPr id="2" name="TextBox 2"/>
            <p:cNvSpPr txBox="1"/>
            <p:nvPr/>
          </p:nvSpPr>
          <p:spPr>
            <a:xfrm>
              <a:off x="3613955" y="1504980"/>
              <a:ext cx="6328305" cy="9109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160"/>
                </a:lnSpc>
                <a:spcBef>
                  <a:spcPct val="0"/>
                </a:spcBef>
              </a:pPr>
              <a:r>
                <a:rPr lang="en-US" sz="4000" dirty="0">
                  <a:ln w="6350">
                    <a:solidFill>
                      <a:schemeClr val="tx1"/>
                    </a:solidFill>
                  </a:ln>
                  <a:latin typeface="AKIRAEXPANDED-SUPERBOLD" panose="020008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Players Stats</a:t>
              </a:r>
              <a:endParaRPr lang="en-US" sz="4000" i="1" dirty="0">
                <a:ln w="28575">
                  <a:solidFill>
                    <a:schemeClr val="tx1"/>
                  </a:solidFill>
                </a:ln>
                <a:noFill/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95AD865-F39A-3E4F-F567-EF7016DF5349}"/>
                </a:ext>
              </a:extLst>
            </p:cNvPr>
            <p:cNvSpPr txBox="1"/>
            <p:nvPr/>
          </p:nvSpPr>
          <p:spPr>
            <a:xfrm>
              <a:off x="4327517" y="2384181"/>
              <a:ext cx="227339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i="1" dirty="0">
                  <a:ln w="28575">
                    <a:solidFill>
                      <a:schemeClr val="tx1"/>
                    </a:solidFill>
                  </a:ln>
                  <a:noFill/>
                  <a:latin typeface="AKIRAEXPANDED-SUPERBOLD" panose="020008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Table</a:t>
              </a:r>
              <a:endParaRPr lang="it-IT" sz="3000" dirty="0"/>
            </a:p>
          </p:txBody>
        </p:sp>
      </p:grpSp>
      <p:sp>
        <p:nvSpPr>
          <p:cNvPr id="15" name="Rettangolo 14">
            <a:extLst>
              <a:ext uri="{FF2B5EF4-FFF2-40B4-BE49-F238E27FC236}">
                <a16:creationId xmlns:a16="http://schemas.microsoft.com/office/drawing/2014/main" id="{5D7307BB-A19A-02DE-49B7-A29D101CA4C9}"/>
              </a:ext>
            </a:extLst>
          </p:cNvPr>
          <p:cNvSpPr/>
          <p:nvPr/>
        </p:nvSpPr>
        <p:spPr>
          <a:xfrm>
            <a:off x="10653677" y="5143500"/>
            <a:ext cx="4433924" cy="493957"/>
          </a:xfrm>
          <a:prstGeom prst="rect">
            <a:avLst/>
          </a:prstGeom>
          <a:noFill/>
          <a:ln w="44450">
            <a:solidFill>
              <a:srgbClr val="EB2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42B4B48-019E-026F-8EA1-41E03358020C}"/>
              </a:ext>
            </a:extLst>
          </p:cNvPr>
          <p:cNvGrpSpPr/>
          <p:nvPr/>
        </p:nvGrpSpPr>
        <p:grpSpPr>
          <a:xfrm>
            <a:off x="9486594" y="3396455"/>
            <a:ext cx="1167083" cy="1994024"/>
            <a:chOff x="9513316" y="3396455"/>
            <a:chExt cx="1167083" cy="1994024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CD18017C-C0D6-D36D-9B51-7B422A2C0337}"/>
                </a:ext>
              </a:extLst>
            </p:cNvPr>
            <p:cNvGrpSpPr/>
            <p:nvPr/>
          </p:nvGrpSpPr>
          <p:grpSpPr>
            <a:xfrm>
              <a:off x="9513316" y="3396455"/>
              <a:ext cx="1157264" cy="1239749"/>
              <a:chOff x="9621223" y="2864665"/>
              <a:chExt cx="1157264" cy="1163882"/>
            </a:xfrm>
          </p:grpSpPr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8D7C2DE8-EACD-F61C-6ECC-4BF643D8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20103" y="3059224"/>
                <a:ext cx="969323" cy="969323"/>
              </a:xfrm>
              <a:prstGeom prst="rect">
                <a:avLst/>
              </a:prstGeom>
            </p:spPr>
          </p:pic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83847764-1163-18C0-E2F3-97E690BD07B2}"/>
                  </a:ext>
                </a:extLst>
              </p:cNvPr>
              <p:cNvSpPr/>
              <p:nvPr/>
            </p:nvSpPr>
            <p:spPr>
              <a:xfrm>
                <a:off x="9621223" y="2864665"/>
                <a:ext cx="1157264" cy="1104214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379FE1A8-2EC2-1848-9F31-84A404D314A4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10073830" y="4150530"/>
              <a:ext cx="606569" cy="12399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D493E7F3-8B26-5633-0075-6AA86DAAE90E}"/>
                </a:ext>
              </a:extLst>
            </p:cNvPr>
            <p:cNvCxnSpPr>
              <a:cxnSpLocks/>
              <a:stCxn id="15" idx="1"/>
              <a:endCxn id="13" idx="4"/>
            </p:cNvCxnSpPr>
            <p:nvPr/>
          </p:nvCxnSpPr>
          <p:spPr>
            <a:xfrm flipH="1" flipV="1">
              <a:off x="10091948" y="4572647"/>
              <a:ext cx="588451" cy="8178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ttangolo con angoli arrotondati 134">
            <a:extLst>
              <a:ext uri="{FF2B5EF4-FFF2-40B4-BE49-F238E27FC236}">
                <a16:creationId xmlns:a16="http://schemas.microsoft.com/office/drawing/2014/main" id="{868B858D-C586-9AC4-852E-A2EB1E69E3F1}"/>
              </a:ext>
            </a:extLst>
          </p:cNvPr>
          <p:cNvSpPr/>
          <p:nvPr/>
        </p:nvSpPr>
        <p:spPr>
          <a:xfrm rot="5400000">
            <a:off x="10338398" y="4187880"/>
            <a:ext cx="9127579" cy="4180824"/>
          </a:xfrm>
          <a:prstGeom prst="roundRect">
            <a:avLst>
              <a:gd name="adj" fmla="val 4678"/>
            </a:avLst>
          </a:prstGeom>
          <a:gradFill flip="none" rotWithShape="1">
            <a:gsLst>
              <a:gs pos="11000">
                <a:srgbClr val="FAD034">
                  <a:alpha val="77739"/>
                </a:srgbClr>
              </a:gs>
              <a:gs pos="53000">
                <a:schemeClr val="bg1"/>
              </a:gs>
              <a:gs pos="94000">
                <a:srgbClr val="2642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b="1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6D35148-D4CA-1E13-5699-EF663D710976}"/>
              </a:ext>
            </a:extLst>
          </p:cNvPr>
          <p:cNvSpPr/>
          <p:nvPr/>
        </p:nvSpPr>
        <p:spPr>
          <a:xfrm rot="5400000">
            <a:off x="-1325341" y="4187878"/>
            <a:ext cx="9127580" cy="4180824"/>
          </a:xfrm>
          <a:prstGeom prst="roundRect">
            <a:avLst>
              <a:gd name="adj" fmla="val 4678"/>
            </a:avLst>
          </a:prstGeom>
          <a:gradFill flip="none" rotWithShape="1">
            <a:gsLst>
              <a:gs pos="11000">
                <a:srgbClr val="26428F"/>
              </a:gs>
              <a:gs pos="53000">
                <a:schemeClr val="bg1"/>
              </a:gs>
              <a:gs pos="94000">
                <a:srgbClr val="FAD034">
                  <a:alpha val="84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b="1"/>
          </a:p>
        </p:txBody>
      </p:sp>
      <p:sp>
        <p:nvSpPr>
          <p:cNvPr id="7" name="TextBox 7"/>
          <p:cNvSpPr txBox="1"/>
          <p:nvPr/>
        </p:nvSpPr>
        <p:spPr>
          <a:xfrm>
            <a:off x="6724004" y="355939"/>
            <a:ext cx="4839992" cy="86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60"/>
              </a:lnSpc>
              <a:spcBef>
                <a:spcPct val="0"/>
              </a:spcBef>
            </a:pPr>
            <a:r>
              <a:rPr lang="en-US" sz="4000" b="1" spc="-63" dirty="0">
                <a:solidFill>
                  <a:srgbClr val="000000"/>
                </a:solidFill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Stats for an NBA Player</a:t>
            </a:r>
          </a:p>
        </p:txBody>
      </p: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41CB9409-73A0-81D5-B046-6DBFF2AF9F5C}"/>
              </a:ext>
            </a:extLst>
          </p:cNvPr>
          <p:cNvGrpSpPr/>
          <p:nvPr/>
        </p:nvGrpSpPr>
        <p:grpSpPr>
          <a:xfrm>
            <a:off x="1116338" y="2137893"/>
            <a:ext cx="3952131" cy="7006014"/>
            <a:chOff x="1754615" y="1928390"/>
            <a:chExt cx="3952131" cy="7006014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7BFC8C3-155F-FAFE-24F4-C750F92D09A4}"/>
                </a:ext>
              </a:extLst>
            </p:cNvPr>
            <p:cNvSpPr txBox="1"/>
            <p:nvPr/>
          </p:nvSpPr>
          <p:spPr>
            <a:xfrm>
              <a:off x="2023020" y="1928390"/>
              <a:ext cx="902161" cy="419007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FGM</a:t>
              </a: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6B4383D3-4CBC-2C0E-7EA3-7103C1A799C2}"/>
                </a:ext>
              </a:extLst>
            </p:cNvPr>
            <p:cNvSpPr txBox="1"/>
            <p:nvPr/>
          </p:nvSpPr>
          <p:spPr>
            <a:xfrm>
              <a:off x="4630021" y="2817230"/>
              <a:ext cx="1076725" cy="408623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FGA</a:t>
              </a:r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EE11435E-A70F-EF3F-25D2-199EE8D239C3}"/>
                </a:ext>
              </a:extLst>
            </p:cNvPr>
            <p:cNvSpPr txBox="1"/>
            <p:nvPr/>
          </p:nvSpPr>
          <p:spPr>
            <a:xfrm>
              <a:off x="2023020" y="3695767"/>
              <a:ext cx="1076725" cy="408623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FG_R</a:t>
              </a: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624FFC75-88D2-EABF-16DD-6AFD215D5527}"/>
                </a:ext>
              </a:extLst>
            </p:cNvPr>
            <p:cNvSpPr txBox="1"/>
            <p:nvPr/>
          </p:nvSpPr>
          <p:spPr>
            <a:xfrm>
              <a:off x="4630021" y="4494446"/>
              <a:ext cx="1076725" cy="408623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3PA</a:t>
              </a:r>
            </a:p>
          </p:txBody>
        </p: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AF4AAF6D-1697-4EC5-5EC0-6C9F89DACDDE}"/>
                </a:ext>
              </a:extLst>
            </p:cNvPr>
            <p:cNvSpPr txBox="1"/>
            <p:nvPr/>
          </p:nvSpPr>
          <p:spPr>
            <a:xfrm>
              <a:off x="2023019" y="5451785"/>
              <a:ext cx="1076725" cy="408623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3PM</a:t>
              </a: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8CA4A894-B4F9-8705-A733-5F40DEB605A8}"/>
                </a:ext>
              </a:extLst>
            </p:cNvPr>
            <p:cNvSpPr txBox="1"/>
            <p:nvPr/>
          </p:nvSpPr>
          <p:spPr>
            <a:xfrm>
              <a:off x="4581644" y="6430374"/>
              <a:ext cx="1076725" cy="408623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3P_R</a:t>
              </a: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D8781CBF-C80E-5EB5-DF18-D8CC4002974E}"/>
                </a:ext>
              </a:extLst>
            </p:cNvPr>
            <p:cNvSpPr txBox="1"/>
            <p:nvPr/>
          </p:nvSpPr>
          <p:spPr>
            <a:xfrm>
              <a:off x="2984252" y="1972661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Field Goals Made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7943885C-9FCF-2DC5-DDEF-E135CA758FF6}"/>
                </a:ext>
              </a:extLst>
            </p:cNvPr>
            <p:cNvSpPr txBox="1"/>
            <p:nvPr/>
          </p:nvSpPr>
          <p:spPr>
            <a:xfrm>
              <a:off x="1861090" y="2858834"/>
              <a:ext cx="2739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Field Goals </a:t>
              </a:r>
              <a:r>
                <a:rPr lang="it-IT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Attempted</a:t>
              </a:r>
              <a:endPara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3AB8A302-F3DE-1410-D9F0-E4591A31633F}"/>
                </a:ext>
              </a:extLst>
            </p:cNvPr>
            <p:cNvSpPr txBox="1"/>
            <p:nvPr/>
          </p:nvSpPr>
          <p:spPr>
            <a:xfrm>
              <a:off x="3130368" y="3737898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Field Goal %</a:t>
              </a: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A5703AC6-E55E-CA63-62A9-2410A6175526}"/>
                </a:ext>
              </a:extLst>
            </p:cNvPr>
            <p:cNvSpPr txBox="1"/>
            <p:nvPr/>
          </p:nvSpPr>
          <p:spPr>
            <a:xfrm>
              <a:off x="2201766" y="4549738"/>
              <a:ext cx="2412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 Points </a:t>
              </a:r>
              <a:r>
                <a:rPr lang="it-IT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Attempted</a:t>
              </a:r>
              <a:endPara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840EEA0E-25EC-E787-A527-E7342AC07A57}"/>
                </a:ext>
              </a:extLst>
            </p:cNvPr>
            <p:cNvSpPr txBox="1"/>
            <p:nvPr/>
          </p:nvSpPr>
          <p:spPr>
            <a:xfrm>
              <a:off x="3113599" y="5479069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 Points Made</a:t>
              </a:r>
            </a:p>
          </p:txBody>
        </p:sp>
        <p:sp>
          <p:nvSpPr>
            <p:cNvPr id="88" name="CasellaDiTesto 87">
              <a:extLst>
                <a:ext uri="{FF2B5EF4-FFF2-40B4-BE49-F238E27FC236}">
                  <a16:creationId xmlns:a16="http://schemas.microsoft.com/office/drawing/2014/main" id="{473BBA0F-C489-0318-D1BF-8AF640075932}"/>
                </a:ext>
              </a:extLst>
            </p:cNvPr>
            <p:cNvSpPr txBox="1"/>
            <p:nvPr/>
          </p:nvSpPr>
          <p:spPr>
            <a:xfrm>
              <a:off x="3130368" y="6451111"/>
              <a:ext cx="1451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 Points %</a:t>
              </a:r>
            </a:p>
          </p:txBody>
        </p:sp>
        <p:sp>
          <p:nvSpPr>
            <p:cNvPr id="91" name="CasellaDiTesto 90">
              <a:extLst>
                <a:ext uri="{FF2B5EF4-FFF2-40B4-BE49-F238E27FC236}">
                  <a16:creationId xmlns:a16="http://schemas.microsoft.com/office/drawing/2014/main" id="{F6C62BCF-C33F-367A-E0AD-0F6F104F2361}"/>
                </a:ext>
              </a:extLst>
            </p:cNvPr>
            <p:cNvSpPr txBox="1"/>
            <p:nvPr/>
          </p:nvSpPr>
          <p:spPr>
            <a:xfrm>
              <a:off x="2041773" y="7410590"/>
              <a:ext cx="902161" cy="419007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FTM</a:t>
              </a:r>
            </a:p>
          </p:txBody>
        </p:sp>
        <p:sp>
          <p:nvSpPr>
            <p:cNvPr id="92" name="CasellaDiTesto 91">
              <a:extLst>
                <a:ext uri="{FF2B5EF4-FFF2-40B4-BE49-F238E27FC236}">
                  <a16:creationId xmlns:a16="http://schemas.microsoft.com/office/drawing/2014/main" id="{EF7FC9ED-D1E6-4AB5-7B1C-48A675F9D771}"/>
                </a:ext>
              </a:extLst>
            </p:cNvPr>
            <p:cNvSpPr txBox="1"/>
            <p:nvPr/>
          </p:nvSpPr>
          <p:spPr>
            <a:xfrm>
              <a:off x="2974356" y="7435427"/>
              <a:ext cx="234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Free </a:t>
              </a:r>
              <a:r>
                <a:rPr lang="it-IT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Throws</a:t>
              </a:r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Made</a:t>
              </a:r>
            </a:p>
          </p:txBody>
        </p:sp>
        <p:sp>
          <p:nvSpPr>
            <p:cNvPr id="122" name="CasellaDiTesto 121">
              <a:extLst>
                <a:ext uri="{FF2B5EF4-FFF2-40B4-BE49-F238E27FC236}">
                  <a16:creationId xmlns:a16="http://schemas.microsoft.com/office/drawing/2014/main" id="{50044E0E-2A26-0352-710D-34B8851F512C}"/>
                </a:ext>
              </a:extLst>
            </p:cNvPr>
            <p:cNvSpPr txBox="1"/>
            <p:nvPr/>
          </p:nvSpPr>
          <p:spPr>
            <a:xfrm>
              <a:off x="4688639" y="8515397"/>
              <a:ext cx="902161" cy="419007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FTA</a:t>
              </a:r>
            </a:p>
          </p:txBody>
        </p:sp>
        <p:sp>
          <p:nvSpPr>
            <p:cNvPr id="124" name="CasellaDiTesto 123">
              <a:extLst>
                <a:ext uri="{FF2B5EF4-FFF2-40B4-BE49-F238E27FC236}">
                  <a16:creationId xmlns:a16="http://schemas.microsoft.com/office/drawing/2014/main" id="{FA0183DC-E366-3D06-F93B-98E255D8BDD8}"/>
                </a:ext>
              </a:extLst>
            </p:cNvPr>
            <p:cNvSpPr txBox="1"/>
            <p:nvPr/>
          </p:nvSpPr>
          <p:spPr>
            <a:xfrm>
              <a:off x="1754615" y="8556949"/>
              <a:ext cx="2929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Free </a:t>
              </a:r>
              <a:r>
                <a:rPr lang="it-IT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Throws</a:t>
              </a:r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t-IT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Attempted</a:t>
              </a:r>
              <a:endPara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4" name="Gruppo 133">
            <a:extLst>
              <a:ext uri="{FF2B5EF4-FFF2-40B4-BE49-F238E27FC236}">
                <a16:creationId xmlns:a16="http://schemas.microsoft.com/office/drawing/2014/main" id="{0E4B890E-B66C-F877-8B90-CDDF8A4EF723}"/>
              </a:ext>
            </a:extLst>
          </p:cNvPr>
          <p:cNvGrpSpPr/>
          <p:nvPr/>
        </p:nvGrpSpPr>
        <p:grpSpPr>
          <a:xfrm>
            <a:off x="12810033" y="2182164"/>
            <a:ext cx="4357646" cy="7114143"/>
            <a:chOff x="6013914" y="1945889"/>
            <a:chExt cx="4357646" cy="7114143"/>
          </a:xfrm>
        </p:grpSpPr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7AF3D93E-BF5A-C3FF-41C6-F0E5D5BB65A2}"/>
                </a:ext>
              </a:extLst>
            </p:cNvPr>
            <p:cNvSpPr txBox="1"/>
            <p:nvPr/>
          </p:nvSpPr>
          <p:spPr>
            <a:xfrm>
              <a:off x="6565439" y="1945889"/>
              <a:ext cx="902161" cy="419007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FT_R</a:t>
              </a:r>
            </a:p>
          </p:txBody>
        </p:sp>
        <p:sp>
          <p:nvSpPr>
            <p:cNvPr id="94" name="CasellaDiTesto 93">
              <a:extLst>
                <a:ext uri="{FF2B5EF4-FFF2-40B4-BE49-F238E27FC236}">
                  <a16:creationId xmlns:a16="http://schemas.microsoft.com/office/drawing/2014/main" id="{B8AB4891-E279-7354-F102-B783F7DB5D49}"/>
                </a:ext>
              </a:extLst>
            </p:cNvPr>
            <p:cNvSpPr txBox="1"/>
            <p:nvPr/>
          </p:nvSpPr>
          <p:spPr>
            <a:xfrm>
              <a:off x="8986126" y="2811230"/>
              <a:ext cx="902161" cy="419007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OREB</a:t>
              </a:r>
            </a:p>
          </p:txBody>
        </p:sp>
        <p:sp>
          <p:nvSpPr>
            <p:cNvPr id="95" name="CasellaDiTesto 94">
              <a:extLst>
                <a:ext uri="{FF2B5EF4-FFF2-40B4-BE49-F238E27FC236}">
                  <a16:creationId xmlns:a16="http://schemas.microsoft.com/office/drawing/2014/main" id="{B9D9CFE4-37B2-814F-B016-E82EA67C6534}"/>
                </a:ext>
              </a:extLst>
            </p:cNvPr>
            <p:cNvSpPr txBox="1"/>
            <p:nvPr/>
          </p:nvSpPr>
          <p:spPr>
            <a:xfrm>
              <a:off x="6509792" y="3706225"/>
              <a:ext cx="902161" cy="419007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DREB</a:t>
              </a:r>
            </a:p>
          </p:txBody>
        </p:sp>
        <p:sp>
          <p:nvSpPr>
            <p:cNvPr id="96" name="CasellaDiTesto 95">
              <a:extLst>
                <a:ext uri="{FF2B5EF4-FFF2-40B4-BE49-F238E27FC236}">
                  <a16:creationId xmlns:a16="http://schemas.microsoft.com/office/drawing/2014/main" id="{2EED898B-45A9-CED7-3AE0-4E5B20F5B9E8}"/>
                </a:ext>
              </a:extLst>
            </p:cNvPr>
            <p:cNvSpPr txBox="1"/>
            <p:nvPr/>
          </p:nvSpPr>
          <p:spPr>
            <a:xfrm>
              <a:off x="8986125" y="4629808"/>
              <a:ext cx="902161" cy="419007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AST</a:t>
              </a:r>
            </a:p>
          </p:txBody>
        </p:sp>
        <p:sp>
          <p:nvSpPr>
            <p:cNvPr id="97" name="CasellaDiTesto 96">
              <a:extLst>
                <a:ext uri="{FF2B5EF4-FFF2-40B4-BE49-F238E27FC236}">
                  <a16:creationId xmlns:a16="http://schemas.microsoft.com/office/drawing/2014/main" id="{749445C4-2304-2C31-0C4D-FBEDD6A444C5}"/>
                </a:ext>
              </a:extLst>
            </p:cNvPr>
            <p:cNvSpPr txBox="1"/>
            <p:nvPr/>
          </p:nvSpPr>
          <p:spPr>
            <a:xfrm>
              <a:off x="6532754" y="5486493"/>
              <a:ext cx="902161" cy="419007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STL</a:t>
              </a:r>
            </a:p>
          </p:txBody>
        </p: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6B3273F5-B920-CB50-B3C9-FC97151E2791}"/>
                </a:ext>
              </a:extLst>
            </p:cNvPr>
            <p:cNvSpPr txBox="1"/>
            <p:nvPr/>
          </p:nvSpPr>
          <p:spPr>
            <a:xfrm>
              <a:off x="8811561" y="6479802"/>
              <a:ext cx="1076725" cy="408623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BLK</a:t>
              </a:r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4A555CF2-401D-A1EB-7A59-1815ACE31DD5}"/>
                </a:ext>
              </a:extLst>
            </p:cNvPr>
            <p:cNvSpPr txBox="1"/>
            <p:nvPr/>
          </p:nvSpPr>
          <p:spPr>
            <a:xfrm>
              <a:off x="6460143" y="7460018"/>
              <a:ext cx="902161" cy="419007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TOV</a:t>
              </a:r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6FF76838-A855-8055-D709-6B2B993601D9}"/>
                </a:ext>
              </a:extLst>
            </p:cNvPr>
            <p:cNvSpPr txBox="1"/>
            <p:nvPr/>
          </p:nvSpPr>
          <p:spPr>
            <a:xfrm>
              <a:off x="8869464" y="8641025"/>
              <a:ext cx="902161" cy="419007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Product Sans Black" panose="020B0A03030502040203" pitchFamily="34" charset="0"/>
                </a:rPr>
                <a:t>PF</a:t>
              </a:r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76FF451B-F75D-6A35-8BD8-8627720EB136}"/>
                </a:ext>
              </a:extLst>
            </p:cNvPr>
            <p:cNvSpPr txBox="1"/>
            <p:nvPr/>
          </p:nvSpPr>
          <p:spPr>
            <a:xfrm>
              <a:off x="7467600" y="1970726"/>
              <a:ext cx="234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Free </a:t>
              </a:r>
              <a:r>
                <a:rPr lang="it-IT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Throws</a:t>
              </a:r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Made</a:t>
              </a:r>
            </a:p>
          </p:txBody>
        </p:sp>
        <p:sp>
          <p:nvSpPr>
            <p:cNvPr id="126" name="CasellaDiTesto 125">
              <a:extLst>
                <a:ext uri="{FF2B5EF4-FFF2-40B4-BE49-F238E27FC236}">
                  <a16:creationId xmlns:a16="http://schemas.microsoft.com/office/drawing/2014/main" id="{158663AA-7892-887E-8ABE-2EAE0B117E23}"/>
                </a:ext>
              </a:extLst>
            </p:cNvPr>
            <p:cNvSpPr txBox="1"/>
            <p:nvPr/>
          </p:nvSpPr>
          <p:spPr>
            <a:xfrm>
              <a:off x="6013914" y="2818244"/>
              <a:ext cx="2909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Offensive Rebounds</a:t>
              </a:r>
            </a:p>
          </p:txBody>
        </p:sp>
        <p:sp>
          <p:nvSpPr>
            <p:cNvPr id="127" name="CasellaDiTesto 126">
              <a:extLst>
                <a:ext uri="{FF2B5EF4-FFF2-40B4-BE49-F238E27FC236}">
                  <a16:creationId xmlns:a16="http://schemas.microsoft.com/office/drawing/2014/main" id="{15979029-A8E6-04E2-5A01-1A6D7D7189D7}"/>
                </a:ext>
              </a:extLst>
            </p:cNvPr>
            <p:cNvSpPr txBox="1"/>
            <p:nvPr/>
          </p:nvSpPr>
          <p:spPr>
            <a:xfrm>
              <a:off x="7462461" y="3732229"/>
              <a:ext cx="2909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Defensive</a:t>
              </a:r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Rebounds</a:t>
              </a:r>
            </a:p>
          </p:txBody>
        </p:sp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81E903D8-019A-2818-AE0B-9FE11A2D58EC}"/>
                </a:ext>
              </a:extLst>
            </p:cNvPr>
            <p:cNvSpPr txBox="1"/>
            <p:nvPr/>
          </p:nvSpPr>
          <p:spPr>
            <a:xfrm>
              <a:off x="7492369" y="4690293"/>
              <a:ext cx="1423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Assists</a:t>
              </a:r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E19D338-02D9-D8C5-A744-F5C0EE22FB7C}"/>
                </a:ext>
              </a:extLst>
            </p:cNvPr>
            <p:cNvSpPr txBox="1"/>
            <p:nvPr/>
          </p:nvSpPr>
          <p:spPr>
            <a:xfrm>
              <a:off x="7492369" y="5493732"/>
              <a:ext cx="234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Steals</a:t>
              </a:r>
              <a:endPara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CasellaDiTesto 129">
              <a:extLst>
                <a:ext uri="{FF2B5EF4-FFF2-40B4-BE49-F238E27FC236}">
                  <a16:creationId xmlns:a16="http://schemas.microsoft.com/office/drawing/2014/main" id="{661F195C-BFB1-E721-9B06-EB6910F076DA}"/>
                </a:ext>
              </a:extLst>
            </p:cNvPr>
            <p:cNvSpPr txBox="1"/>
            <p:nvPr/>
          </p:nvSpPr>
          <p:spPr>
            <a:xfrm>
              <a:off x="7479839" y="6512757"/>
              <a:ext cx="1283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Bloks</a:t>
              </a:r>
              <a:endPara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1" name="CasellaDiTesto 130">
              <a:extLst>
                <a:ext uri="{FF2B5EF4-FFF2-40B4-BE49-F238E27FC236}">
                  <a16:creationId xmlns:a16="http://schemas.microsoft.com/office/drawing/2014/main" id="{ECC024EB-4EFD-090B-7EB2-438F9BE7ACB2}"/>
                </a:ext>
              </a:extLst>
            </p:cNvPr>
            <p:cNvSpPr txBox="1"/>
            <p:nvPr/>
          </p:nvSpPr>
          <p:spPr>
            <a:xfrm>
              <a:off x="7405444" y="7465395"/>
              <a:ext cx="234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Turnovers</a:t>
              </a:r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D2A6C852-5CF3-D58F-2486-67E5AD558531}"/>
                </a:ext>
              </a:extLst>
            </p:cNvPr>
            <p:cNvSpPr txBox="1"/>
            <p:nvPr/>
          </p:nvSpPr>
          <p:spPr>
            <a:xfrm>
              <a:off x="7041433" y="8658893"/>
              <a:ext cx="196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Personal </a:t>
              </a:r>
              <a:r>
                <a:rPr lang="it-IT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Fouls</a:t>
              </a:r>
              <a:endPara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026" name="Picture 2" descr="NBA GMs vote Steph Curry as most clutch player over LeBron, Dame &amp; KD |  UNDISPUTED | FOX Sports">
            <a:extLst>
              <a:ext uri="{FF2B5EF4-FFF2-40B4-BE49-F238E27FC236}">
                <a16:creationId xmlns:a16="http://schemas.microsoft.com/office/drawing/2014/main" id="{755F4038-AA6E-22BB-3B5D-BA577B8A8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198297"/>
            <a:ext cx="7983603" cy="83554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14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e 12">
            <a:extLst>
              <a:ext uri="{FF2B5EF4-FFF2-40B4-BE49-F238E27FC236}">
                <a16:creationId xmlns:a16="http://schemas.microsoft.com/office/drawing/2014/main" id="{544AD81A-BA73-5FF1-C437-1A2280F0969A}"/>
              </a:ext>
            </a:extLst>
          </p:cNvPr>
          <p:cNvSpPr/>
          <p:nvPr/>
        </p:nvSpPr>
        <p:spPr>
          <a:xfrm rot="10800000">
            <a:off x="6560526" y="-3177457"/>
            <a:ext cx="5319348" cy="5410338"/>
          </a:xfrm>
          <a:prstGeom prst="ellipse">
            <a:avLst/>
          </a:prstGeom>
          <a:gradFill>
            <a:gsLst>
              <a:gs pos="93000">
                <a:srgbClr val="0C6EB3"/>
              </a:gs>
              <a:gs pos="46000">
                <a:srgbClr val="F04643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5F097-AEA2-84F1-9FF2-A9F8B8D5D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" b="1801"/>
          <a:stretch/>
        </p:blipFill>
        <p:spPr>
          <a:xfrm>
            <a:off x="4539558" y="4254581"/>
            <a:ext cx="9361283" cy="58076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89348" y="2263361"/>
            <a:ext cx="6248400" cy="442648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rcRect l="3741"/>
          <a:stretch/>
        </p:blipFill>
        <p:spPr>
          <a:xfrm>
            <a:off x="487411" y="2806690"/>
            <a:ext cx="7809358" cy="3339826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E67AEFE0-38CD-87BA-D174-51FDA858369E}"/>
              </a:ext>
            </a:extLst>
          </p:cNvPr>
          <p:cNvGrpSpPr/>
          <p:nvPr/>
        </p:nvGrpSpPr>
        <p:grpSpPr>
          <a:xfrm>
            <a:off x="7696200" y="-213396"/>
            <a:ext cx="2681920" cy="1822121"/>
            <a:chOff x="7879240" y="354474"/>
            <a:chExt cx="2681920" cy="1822121"/>
          </a:xfrm>
        </p:grpSpPr>
        <p:sp>
          <p:nvSpPr>
            <p:cNvPr id="7" name="TextBox 7"/>
            <p:cNvSpPr txBox="1"/>
            <p:nvPr/>
          </p:nvSpPr>
          <p:spPr>
            <a:xfrm>
              <a:off x="7879240" y="354474"/>
              <a:ext cx="2681920" cy="1116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0199"/>
                </a:lnSpc>
                <a:spcBef>
                  <a:spcPct val="0"/>
                </a:spcBef>
              </a:pPr>
              <a:r>
                <a:rPr lang="en-US" sz="4000" dirty="0">
                  <a:ln w="12700">
                    <a:solidFill>
                      <a:schemeClr val="tx1"/>
                    </a:solidFill>
                  </a:ln>
                  <a:latin typeface="AKIRAEXPANDED-SUPERBOLD" panose="020008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Series</a:t>
              </a:r>
              <a:endParaRPr lang="en-US" sz="3000" dirty="0">
                <a:ln w="28575">
                  <a:solidFill>
                    <a:schemeClr val="tx1"/>
                  </a:solidFill>
                </a:ln>
                <a:noFill/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DF0923-F629-2FE0-7F54-DBA04167E002}"/>
                </a:ext>
              </a:extLst>
            </p:cNvPr>
            <p:cNvSpPr txBox="1"/>
            <p:nvPr/>
          </p:nvSpPr>
          <p:spPr>
            <a:xfrm>
              <a:off x="8098809" y="1622597"/>
              <a:ext cx="224278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i="1">
                  <a:ln w="19050">
                    <a:solidFill>
                      <a:schemeClr val="tx1"/>
                    </a:solidFill>
                  </a:ln>
                  <a:noFill/>
                  <a:latin typeface="AKIRAEXPANDED-SUPERBOLD" panose="020008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Table</a:t>
              </a:r>
              <a:endParaRPr lang="it-IT" sz="3000" i="1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6" name="Rettangolo 14">
            <a:extLst>
              <a:ext uri="{FF2B5EF4-FFF2-40B4-BE49-F238E27FC236}">
                <a16:creationId xmlns:a16="http://schemas.microsoft.com/office/drawing/2014/main" id="{DDE57818-BAE7-E3B0-C80F-D3853950773C}"/>
              </a:ext>
            </a:extLst>
          </p:cNvPr>
          <p:cNvSpPr/>
          <p:nvPr/>
        </p:nvSpPr>
        <p:spPr>
          <a:xfrm>
            <a:off x="502651" y="5502663"/>
            <a:ext cx="5364749" cy="624803"/>
          </a:xfrm>
          <a:prstGeom prst="rect">
            <a:avLst/>
          </a:prstGeom>
          <a:noFill/>
          <a:ln w="44450">
            <a:solidFill>
              <a:srgbClr val="EB2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2" name="Gruppo 22">
            <a:extLst>
              <a:ext uri="{FF2B5EF4-FFF2-40B4-BE49-F238E27FC236}">
                <a16:creationId xmlns:a16="http://schemas.microsoft.com/office/drawing/2014/main" id="{EC5ADD94-1D2B-4817-3FD7-CC776B0DA0FC}"/>
              </a:ext>
            </a:extLst>
          </p:cNvPr>
          <p:cNvGrpSpPr/>
          <p:nvPr/>
        </p:nvGrpSpPr>
        <p:grpSpPr>
          <a:xfrm rot="10800000">
            <a:off x="1735096" y="6134100"/>
            <a:ext cx="1556777" cy="2624083"/>
            <a:chOff x="9113803" y="3396455"/>
            <a:chExt cx="1556777" cy="2624083"/>
          </a:xfrm>
        </p:grpSpPr>
        <p:grpSp>
          <p:nvGrpSpPr>
            <p:cNvPr id="13" name="Gruppo 13">
              <a:extLst>
                <a:ext uri="{FF2B5EF4-FFF2-40B4-BE49-F238E27FC236}">
                  <a16:creationId xmlns:a16="http://schemas.microsoft.com/office/drawing/2014/main" id="{EB767213-F918-A424-9AD9-8B1260720D0A}"/>
                </a:ext>
              </a:extLst>
            </p:cNvPr>
            <p:cNvGrpSpPr/>
            <p:nvPr/>
          </p:nvGrpSpPr>
          <p:grpSpPr>
            <a:xfrm>
              <a:off x="9513316" y="3396455"/>
              <a:ext cx="1157264" cy="1239749"/>
              <a:chOff x="9621223" y="2864665"/>
              <a:chExt cx="1157264" cy="1163882"/>
            </a:xfrm>
          </p:grpSpPr>
          <p:pic>
            <p:nvPicPr>
              <p:cNvPr id="24" name="Immagine 7">
                <a:extLst>
                  <a:ext uri="{FF2B5EF4-FFF2-40B4-BE49-F238E27FC236}">
                    <a16:creationId xmlns:a16="http://schemas.microsoft.com/office/drawing/2014/main" id="{9D006D01-F8A0-2F5A-A55C-5DF98FFF6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20103" y="3059224"/>
                <a:ext cx="969323" cy="969323"/>
              </a:xfrm>
              <a:prstGeom prst="rect">
                <a:avLst/>
              </a:prstGeom>
            </p:spPr>
          </p:pic>
          <p:sp>
            <p:nvSpPr>
              <p:cNvPr id="27" name="Ovale 12">
                <a:extLst>
                  <a:ext uri="{FF2B5EF4-FFF2-40B4-BE49-F238E27FC236}">
                    <a16:creationId xmlns:a16="http://schemas.microsoft.com/office/drawing/2014/main" id="{083EF453-8A8F-9517-8478-D0BE3B849EAC}"/>
                  </a:ext>
                </a:extLst>
              </p:cNvPr>
              <p:cNvSpPr/>
              <p:nvPr/>
            </p:nvSpPr>
            <p:spPr>
              <a:xfrm>
                <a:off x="9621223" y="2864665"/>
                <a:ext cx="1157264" cy="1104214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22" name="Connettore 1 18">
              <a:extLst>
                <a:ext uri="{FF2B5EF4-FFF2-40B4-BE49-F238E27FC236}">
                  <a16:creationId xmlns:a16="http://schemas.microsoft.com/office/drawing/2014/main" id="{E91B51C5-7311-D2E6-F892-72A355412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1903" y="4146524"/>
              <a:ext cx="361413" cy="187401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0">
              <a:extLst>
                <a:ext uri="{FF2B5EF4-FFF2-40B4-BE49-F238E27FC236}">
                  <a16:creationId xmlns:a16="http://schemas.microsoft.com/office/drawing/2014/main" id="{BCFD97DE-A79C-556A-795B-6AAB205793E7}"/>
                </a:ext>
              </a:extLst>
            </p:cNvPr>
            <p:cNvCxnSpPr>
              <a:cxnSpLocks/>
              <a:endCxn id="27" idx="4"/>
            </p:cNvCxnSpPr>
            <p:nvPr/>
          </p:nvCxnSpPr>
          <p:spPr>
            <a:xfrm flipV="1">
              <a:off x="9113803" y="4572647"/>
              <a:ext cx="978145" cy="144789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asellaDiTesto 9">
            <a:extLst>
              <a:ext uri="{FF2B5EF4-FFF2-40B4-BE49-F238E27FC236}">
                <a16:creationId xmlns:a16="http://schemas.microsoft.com/office/drawing/2014/main" id="{4BA60368-C235-D83D-CD3A-1BFC2C150428}"/>
              </a:ext>
            </a:extLst>
          </p:cNvPr>
          <p:cNvSpPr txBox="1"/>
          <p:nvPr/>
        </p:nvSpPr>
        <p:spPr>
          <a:xfrm>
            <a:off x="158648" y="7846921"/>
            <a:ext cx="217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Compound</a:t>
            </a:r>
            <a:r>
              <a:rPr lang="it-IT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</a:t>
            </a:r>
            <a:r>
              <a:rPr lang="it-IT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DAED9EF-97C5-C356-F75F-528E2E60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315200" y="-31159"/>
            <a:ext cx="15418666" cy="1126371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rcRect l="5515" r="5515" b="53992"/>
          <a:stretch/>
        </p:blipFill>
        <p:spPr>
          <a:xfrm>
            <a:off x="487680" y="6471862"/>
            <a:ext cx="8254123" cy="32956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rcRect l="2206"/>
          <a:stretch/>
        </p:blipFill>
        <p:spPr>
          <a:xfrm>
            <a:off x="487680" y="721523"/>
            <a:ext cx="9144000" cy="2722398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6DBF6CDC-60FF-D016-8BCF-D6795D6CB8BF}"/>
              </a:ext>
            </a:extLst>
          </p:cNvPr>
          <p:cNvGrpSpPr/>
          <p:nvPr/>
        </p:nvGrpSpPr>
        <p:grpSpPr>
          <a:xfrm>
            <a:off x="1262515" y="3811093"/>
            <a:ext cx="3581401" cy="1942007"/>
            <a:chOff x="1600200" y="793417"/>
            <a:chExt cx="3581401" cy="19420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707676-3457-F99E-12E0-F415BB011385}"/>
                </a:ext>
              </a:extLst>
            </p:cNvPr>
            <p:cNvSpPr txBox="1"/>
            <p:nvPr/>
          </p:nvSpPr>
          <p:spPr>
            <a:xfrm>
              <a:off x="1600200" y="793417"/>
              <a:ext cx="3581401" cy="1388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>
                <a:lnSpc>
                  <a:spcPts val="12199"/>
                </a:lnSpc>
                <a:spcBef>
                  <a:spcPct val="0"/>
                </a:spcBef>
              </a:pPr>
              <a:r>
                <a:rPr lang="en-US" sz="4000" dirty="0">
                  <a:ln w="19050">
                    <a:solidFill>
                      <a:schemeClr val="tx1"/>
                    </a:solidFill>
                  </a:ln>
                  <a:latin typeface="AKIRAEXPANDED-SUPERBOLD" panose="020008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Games</a:t>
              </a:r>
              <a:endParaRPr lang="en-US" sz="4000" i="1" dirty="0">
                <a:ln w="19050">
                  <a:solidFill>
                    <a:schemeClr val="tx1"/>
                  </a:solidFill>
                </a:ln>
                <a:noFill/>
                <a:latin typeface="AKIRAEXPANDED-SUPERBOLD" panose="02000800000000000000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2180DB-6A62-980F-CA5A-1CA9487B2E94}"/>
                </a:ext>
              </a:extLst>
            </p:cNvPr>
            <p:cNvSpPr txBox="1"/>
            <p:nvPr/>
          </p:nvSpPr>
          <p:spPr>
            <a:xfrm>
              <a:off x="1981200" y="2181426"/>
              <a:ext cx="25146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i="1" dirty="0">
                  <a:ln w="19050">
                    <a:solidFill>
                      <a:schemeClr val="tx1"/>
                    </a:solidFill>
                  </a:ln>
                  <a:noFill/>
                  <a:latin typeface="AKIRAEXPANDED-SUPERBOLD" panose="020008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table</a:t>
              </a:r>
              <a:endParaRPr lang="it-IT" sz="3000" dirty="0"/>
            </a:p>
          </p:txBody>
        </p:sp>
      </p:grpSp>
      <p:sp>
        <p:nvSpPr>
          <p:cNvPr id="19" name="AutoShape 6" descr="Madison Square Garden">
            <a:extLst>
              <a:ext uri="{FF2B5EF4-FFF2-40B4-BE49-F238E27FC236}">
                <a16:creationId xmlns:a16="http://schemas.microsoft.com/office/drawing/2014/main" id="{D4C58E5F-191A-DCB6-64FA-CE7D1920BB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8" descr="Madison Square Garden">
            <a:extLst>
              <a:ext uri="{FF2B5EF4-FFF2-40B4-BE49-F238E27FC236}">
                <a16:creationId xmlns:a16="http://schemas.microsoft.com/office/drawing/2014/main" id="{973B78B6-C6E7-172F-40B3-023ED1ADFA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Madison Square Garden">
            <a:extLst>
              <a:ext uri="{FF2B5EF4-FFF2-40B4-BE49-F238E27FC236}">
                <a16:creationId xmlns:a16="http://schemas.microsoft.com/office/drawing/2014/main" id="{0284E2CC-0BA1-AC2D-5874-C4978A0F9F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Madison Square Garden">
            <a:extLst>
              <a:ext uri="{FF2B5EF4-FFF2-40B4-BE49-F238E27FC236}">
                <a16:creationId xmlns:a16="http://schemas.microsoft.com/office/drawing/2014/main" id="{F28FCF3D-CF9B-ED5D-9B2B-487D1E0CB2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8800" y="5448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ttangolo 14">
            <a:extLst>
              <a:ext uri="{FF2B5EF4-FFF2-40B4-BE49-F238E27FC236}">
                <a16:creationId xmlns:a16="http://schemas.microsoft.com/office/drawing/2014/main" id="{92105817-63FB-7DA7-2C4B-8295DDE3F160}"/>
              </a:ext>
            </a:extLst>
          </p:cNvPr>
          <p:cNvSpPr/>
          <p:nvPr/>
        </p:nvSpPr>
        <p:spPr>
          <a:xfrm>
            <a:off x="487680" y="3086100"/>
            <a:ext cx="6370320" cy="297203"/>
          </a:xfrm>
          <a:prstGeom prst="rect">
            <a:avLst/>
          </a:prstGeom>
          <a:noFill/>
          <a:ln w="44450">
            <a:solidFill>
              <a:srgbClr val="EB2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6" name="Gruppo 22">
            <a:extLst>
              <a:ext uri="{FF2B5EF4-FFF2-40B4-BE49-F238E27FC236}">
                <a16:creationId xmlns:a16="http://schemas.microsoft.com/office/drawing/2014/main" id="{442BE097-2B5B-6FB2-02E5-4D4105FDE2F9}"/>
              </a:ext>
            </a:extLst>
          </p:cNvPr>
          <p:cNvGrpSpPr/>
          <p:nvPr/>
        </p:nvGrpSpPr>
        <p:grpSpPr>
          <a:xfrm rot="10800000">
            <a:off x="5236225" y="3490463"/>
            <a:ext cx="1157264" cy="2123001"/>
            <a:chOff x="9288998" y="3812885"/>
            <a:chExt cx="1157264" cy="2123001"/>
          </a:xfrm>
        </p:grpSpPr>
        <p:grpSp>
          <p:nvGrpSpPr>
            <p:cNvPr id="27" name="Gruppo 13">
              <a:extLst>
                <a:ext uri="{FF2B5EF4-FFF2-40B4-BE49-F238E27FC236}">
                  <a16:creationId xmlns:a16="http://schemas.microsoft.com/office/drawing/2014/main" id="{2D816D80-7BE4-65C6-3096-DEC8DDBA2994}"/>
                </a:ext>
              </a:extLst>
            </p:cNvPr>
            <p:cNvGrpSpPr/>
            <p:nvPr/>
          </p:nvGrpSpPr>
          <p:grpSpPr>
            <a:xfrm>
              <a:off x="9288998" y="3812885"/>
              <a:ext cx="1157264" cy="1239746"/>
              <a:chOff x="9396905" y="3255611"/>
              <a:chExt cx="1157264" cy="1163879"/>
            </a:xfrm>
          </p:grpSpPr>
          <p:pic>
            <p:nvPicPr>
              <p:cNvPr id="30" name="Immagine 7">
                <a:extLst>
                  <a:ext uri="{FF2B5EF4-FFF2-40B4-BE49-F238E27FC236}">
                    <a16:creationId xmlns:a16="http://schemas.microsoft.com/office/drawing/2014/main" id="{19519ECF-E4DE-C7A0-3B94-80EAE26FC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5785" y="3450167"/>
                <a:ext cx="969323" cy="969323"/>
              </a:xfrm>
              <a:prstGeom prst="rect">
                <a:avLst/>
              </a:prstGeom>
            </p:spPr>
          </p:pic>
          <p:sp>
            <p:nvSpPr>
              <p:cNvPr id="31" name="Ovale 12">
                <a:extLst>
                  <a:ext uri="{FF2B5EF4-FFF2-40B4-BE49-F238E27FC236}">
                    <a16:creationId xmlns:a16="http://schemas.microsoft.com/office/drawing/2014/main" id="{5F99655D-4DF8-D70B-4B27-856CB30ADA03}"/>
                  </a:ext>
                </a:extLst>
              </p:cNvPr>
              <p:cNvSpPr/>
              <p:nvPr/>
            </p:nvSpPr>
            <p:spPr>
              <a:xfrm>
                <a:off x="9396905" y="3255611"/>
                <a:ext cx="1157264" cy="1104214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28" name="Connettore 1 18">
              <a:extLst>
                <a:ext uri="{FF2B5EF4-FFF2-40B4-BE49-F238E27FC236}">
                  <a16:creationId xmlns:a16="http://schemas.microsoft.com/office/drawing/2014/main" id="{09EEE092-D174-1790-553C-D9CF57C44332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rot="10800000">
              <a:off x="9458475" y="4816828"/>
              <a:ext cx="556892" cy="11190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0">
              <a:extLst>
                <a:ext uri="{FF2B5EF4-FFF2-40B4-BE49-F238E27FC236}">
                  <a16:creationId xmlns:a16="http://schemas.microsoft.com/office/drawing/2014/main" id="{B33BF3CE-8C87-8FCC-BCB6-227ED16CF8B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015367" y="4709668"/>
              <a:ext cx="341835" cy="12108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171</Words>
  <Application>Microsoft Office PowerPoint</Application>
  <PresentationFormat>Custom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Open Sans Light Bold</vt:lpstr>
      <vt:lpstr>AKIRAEXPANDED-SUPERBOLD</vt:lpstr>
      <vt:lpstr>Arial</vt:lpstr>
      <vt:lpstr>Open Sans</vt:lpstr>
      <vt:lpstr>Calibri</vt:lpstr>
      <vt:lpstr>Product Sans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Verde Scuro Verde Chiaro Bianco Geometrico Azienda Presentazione Interna Presentazione Aziendale</dc:title>
  <dc:creator>Gabriele Fanciulli</dc:creator>
  <cp:lastModifiedBy>Gabriele Fanciulli</cp:lastModifiedBy>
  <cp:revision>4</cp:revision>
  <dcterms:created xsi:type="dcterms:W3CDTF">2006-08-16T00:00:00Z</dcterms:created>
  <dcterms:modified xsi:type="dcterms:W3CDTF">2023-08-03T08:30:44Z</dcterms:modified>
  <dc:identifier>DAFQzuJFk3g</dc:identifier>
</cp:coreProperties>
</file>